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0" userDrawn="1">
          <p15:clr>
            <a:srgbClr val="000000"/>
          </p15:clr>
        </p15:guide>
        <p15:guide id="2" pos="257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7"/>
    <p:restoredTop sz="94656"/>
  </p:normalViewPr>
  <p:slideViewPr>
    <p:cSldViewPr snapToGrid="0">
      <p:cViewPr varScale="1">
        <p:scale>
          <a:sx n="106" d="100"/>
          <a:sy n="106" d="100"/>
        </p:scale>
        <p:origin x="184" y="304"/>
      </p:cViewPr>
      <p:guideLst>
        <p:guide orient="horz" pos="210"/>
        <p:guide pos="2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1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77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36034" y="1027072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4799507"/>
            <a:ext cx="1737360" cy="2058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239223" y="1795994"/>
            <a:ext cx="1579199" cy="1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986194"/>
            <a:ext cx="9144000" cy="1271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873760" y="-53848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CFC88C-324A-6D4C-AF33-8BD9BC23FCF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12531" y="374318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  <a:defRPr sz="32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3E72"/>
              </a:buClr>
              <a:buSzPts val="2400"/>
              <a:buChar char="•"/>
              <a:defRPr sz="2400">
                <a:solidFill>
                  <a:srgbClr val="193E7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t="5" r="8043" b="-142997"/>
          <a:stretch/>
        </p:blipFill>
        <p:spPr>
          <a:xfrm>
            <a:off x="400051" y="6070928"/>
            <a:ext cx="11056823" cy="60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B56080-B6E3-0345-93A6-F13FDF7B5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2470" y="6094897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400051" y="6070928"/>
            <a:ext cx="11056823" cy="60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DD39BC-6FCD-6545-B56D-0521ADC425E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3032" y="6095989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5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 rotWithShape="1">
          <a:blip r:embed="rId4">
            <a:alphaModFix/>
          </a:blip>
          <a:srcRect l="8151" b="33144"/>
          <a:stretch/>
        </p:blipFill>
        <p:spPr>
          <a:xfrm>
            <a:off x="1" y="4480660"/>
            <a:ext cx="3091180" cy="2377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45751" y="1519647"/>
            <a:ext cx="1155700" cy="9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314256-C658-D342-A8AC-151E2CAD42A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2713" y="245449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6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4">
            <a:alphaModFix/>
          </a:blip>
          <a:srcRect l="34054" b="22345"/>
          <a:stretch/>
        </p:blipFill>
        <p:spPr>
          <a:xfrm>
            <a:off x="0" y="4812138"/>
            <a:ext cx="1737360" cy="204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129459" y="1714918"/>
            <a:ext cx="1579205" cy="118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1AEA0F-604A-E743-A240-E4D309820BC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3152" y="246195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927307">
            <a:off x="10464018" y="1601144"/>
            <a:ext cx="1081455" cy="540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5141460"/>
            <a:ext cx="2582984" cy="1716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092B03-2DF0-A941-988A-3A7B19AB429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3419" y="247542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8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8"/>
          <p:cNvSpPr txBox="1">
            <a:spLocks noGrp="1"/>
          </p:cNvSpPr>
          <p:nvPr>
            <p:ph type="title"/>
          </p:nvPr>
        </p:nvSpPr>
        <p:spPr>
          <a:xfrm>
            <a:off x="838200" y="256230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4" name="Google Shape;6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9311719">
            <a:off x="10164502" y="1227960"/>
            <a:ext cx="1342276" cy="128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8"/>
          <p:cNvPicPr preferRelativeResize="0"/>
          <p:nvPr/>
        </p:nvPicPr>
        <p:blipFill rotWithShape="1">
          <a:blip r:embed="rId5">
            <a:alphaModFix/>
          </a:blip>
          <a:srcRect l="8151" b="33144"/>
          <a:stretch/>
        </p:blipFill>
        <p:spPr>
          <a:xfrm>
            <a:off x="1" y="4480660"/>
            <a:ext cx="3091180" cy="2377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19FFDC-6DA9-CB42-A0C0-A998F77E551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2713" y="249862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9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9"/>
          <p:cNvPicPr preferRelativeResize="0"/>
          <p:nvPr/>
        </p:nvPicPr>
        <p:blipFill rotWithShape="1">
          <a:blip r:embed="rId4">
            <a:alphaModFix/>
          </a:blip>
          <a:srcRect l="24255" b="21460"/>
          <a:stretch/>
        </p:blipFill>
        <p:spPr>
          <a:xfrm>
            <a:off x="0" y="4015298"/>
            <a:ext cx="2780030" cy="2842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782855">
            <a:off x="10190480" y="1552292"/>
            <a:ext cx="1351280" cy="67564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838200" y="255527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63B6C6-700A-C042-B26B-643FEEE1676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2713" y="248235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0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36034" y="858109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0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4799507"/>
            <a:ext cx="1737360" cy="2058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239223" y="1795994"/>
            <a:ext cx="1579199" cy="1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0"/>
          <p:cNvSpPr txBox="1"/>
          <p:nvPr/>
        </p:nvSpPr>
        <p:spPr>
          <a:xfrm>
            <a:off x="873760" y="-53848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5528E5-FF8A-C349-A7A9-783F3459A38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12690" y="219634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 dirty="0"/>
          </a:p>
        </p:txBody>
      </p:sp>
      <p:sp>
        <p:nvSpPr>
          <p:cNvPr id="88" name="Google Shape;88;p11"/>
          <p:cNvSpPr txBox="1">
            <a:spLocks noGrp="1"/>
          </p:cNvSpPr>
          <p:nvPr>
            <p:ph type="subTitle" idx="1"/>
          </p:nvPr>
        </p:nvSpPr>
        <p:spPr>
          <a:xfrm>
            <a:off x="1524000" y="3986194"/>
            <a:ext cx="9144000" cy="1271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4" lvl="0" indent="-761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4" lvl="0" indent="-761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838200" y="256230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838200" y="255527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Widescreen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Harris-Tafri, Michele</dc:creator>
  <cp:lastModifiedBy>nicksarson nicksarson</cp:lastModifiedBy>
  <cp:revision>11</cp:revision>
  <dcterms:modified xsi:type="dcterms:W3CDTF">2020-11-12T12:39:14Z</dcterms:modified>
</cp:coreProperties>
</file>