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87" userDrawn="1">
          <p15:clr>
            <a:srgbClr val="000000"/>
          </p15:clr>
        </p15:guide>
        <p15:guide id="2" pos="226" userDrawn="1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 snapToGrid="0">
      <p:cViewPr varScale="1">
        <p:scale>
          <a:sx n="111" d="100"/>
          <a:sy n="111" d="100"/>
        </p:scale>
        <p:origin x="1680" y="200"/>
      </p:cViewPr>
      <p:guideLst>
        <p:guide orient="horz" pos="187"/>
        <p:guide pos="2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6FE302-3440-B14B-AC46-E96FC73E51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47776B-831A-2F44-9AF5-58ECEB7831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F8CEC-1965-154A-B74A-44AAA20160FE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EB077-7339-B040-875F-30D08047128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ACDD60-CE4D-6E4C-85FB-77A295314F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48E3C-9157-524A-9A94-B4D67A205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38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19.png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347461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6" name="Google Shape;16;p2"/>
          <p:cNvPicPr preferRelativeResize="0"/>
          <p:nvPr/>
        </p:nvPicPr>
        <p:blipFill rotWithShape="1">
          <a:blip r:embed="rId3">
            <a:alphaModFix/>
          </a:blip>
          <a:srcRect l="35446" b="23513"/>
          <a:stretch/>
        </p:blipFill>
        <p:spPr>
          <a:xfrm>
            <a:off x="0" y="5139116"/>
            <a:ext cx="1450731" cy="171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5400000">
            <a:off x="7618363" y="1245088"/>
            <a:ext cx="1351700" cy="1013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2"/>
          <p:cNvPicPr preferRelativeResize="0"/>
          <p:nvPr/>
        </p:nvPicPr>
        <p:blipFill rotWithShape="1">
          <a:blip r:embed="rId5">
            <a:alphaModFix/>
          </a:blip>
          <a:srcRect t="5" r="8043" b="-142997"/>
          <a:stretch/>
        </p:blipFill>
        <p:spPr>
          <a:xfrm>
            <a:off x="343065" y="1053299"/>
            <a:ext cx="8408608" cy="45719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85800" y="1394924"/>
            <a:ext cx="7772400" cy="1795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F180DE-EED6-0A4E-882C-9208ACE4AF2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24064" y="434886"/>
            <a:ext cx="4470400" cy="6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  <a:defRPr sz="3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3E72"/>
              </a:buClr>
              <a:buSzPts val="2400"/>
              <a:buChar char="•"/>
              <a:defRPr sz="24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2000"/>
              <a:buChar char="•"/>
              <a:defRPr sz="20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 sz="1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2">
            <a:alphaModFix/>
          </a:blip>
          <a:srcRect t="5" r="8043" b="-142997"/>
          <a:stretch/>
        </p:blipFill>
        <p:spPr>
          <a:xfrm>
            <a:off x="355078" y="6289448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5433A4-9A0E-7D4F-85A5-09DE9DE937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9669" y="6304207"/>
            <a:ext cx="3666434" cy="5103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2" name="Google Shape;32;p4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55078" y="6289448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A034ECC-121E-CD46-8AF7-C040417C0C3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58962" y="6289218"/>
            <a:ext cx="3754249" cy="52260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6" name="Google Shape;36;p5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5"/>
          <p:cNvPicPr preferRelativeResize="0"/>
          <p:nvPr/>
        </p:nvPicPr>
        <p:blipFill rotWithShape="1">
          <a:blip r:embed="rId4">
            <a:alphaModFix/>
          </a:blip>
          <a:srcRect l="8151" b="33144"/>
          <a:stretch/>
        </p:blipFill>
        <p:spPr>
          <a:xfrm>
            <a:off x="1" y="4855986"/>
            <a:ext cx="2603156" cy="2002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24201" y="1297901"/>
            <a:ext cx="857053" cy="687526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C55F736-9C2D-1F4F-837B-DE9C591F570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59522" y="194859"/>
            <a:ext cx="3666434" cy="5103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wo Content">
  <p:cSld name="3_Two Conte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4" name="Google Shape;44;p6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6"/>
          <p:cNvPicPr preferRelativeResize="0"/>
          <p:nvPr/>
        </p:nvPicPr>
        <p:blipFill rotWithShape="1">
          <a:blip r:embed="rId4">
            <a:alphaModFix/>
          </a:blip>
          <a:srcRect l="24255" b="21460"/>
          <a:stretch/>
        </p:blipFill>
        <p:spPr>
          <a:xfrm>
            <a:off x="0" y="4697078"/>
            <a:ext cx="2113280" cy="2160921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1782855">
            <a:off x="7583610" y="1466170"/>
            <a:ext cx="927164" cy="463582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6AA8191-AF17-0B4F-8469-4747B76B6A2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50246" y="193348"/>
            <a:ext cx="3666434" cy="5103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wo Content">
  <p:cSld name="1_Two Conten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2" name="Google Shape;52;p7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578154"/>
            <a:ext cx="1925862" cy="1279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1927307">
            <a:off x="7740197" y="1339309"/>
            <a:ext cx="915791" cy="457896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C56DC0-3E42-FE48-B818-BB1656A45E1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49583" y="194859"/>
            <a:ext cx="3666434" cy="5103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wo Content">
  <p:cSld name="2_Two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0" name="Google Shape;60;p8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8"/>
          <p:cNvPicPr preferRelativeResize="0"/>
          <p:nvPr/>
        </p:nvPicPr>
        <p:blipFill rotWithShape="1">
          <a:blip r:embed="rId4">
            <a:alphaModFix/>
          </a:blip>
          <a:srcRect l="34054" b="22345"/>
          <a:stretch/>
        </p:blipFill>
        <p:spPr>
          <a:xfrm>
            <a:off x="0" y="5147132"/>
            <a:ext cx="1452880" cy="17108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5400000">
            <a:off x="7703184" y="1455660"/>
            <a:ext cx="1198273" cy="89870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EF79BC2-C4B0-0942-A9A9-B94955073E7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56161" y="193348"/>
            <a:ext cx="3666434" cy="5103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wo Content">
  <p:cSld name="4_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9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8" name="Google Shape;68;p9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9"/>
          <p:cNvPicPr preferRelativeResize="0"/>
          <p:nvPr/>
        </p:nvPicPr>
        <p:blipFill rotWithShape="1">
          <a:blip r:embed="rId4">
            <a:alphaModFix/>
          </a:blip>
          <a:srcRect l="8151" b="33144"/>
          <a:stretch/>
        </p:blipFill>
        <p:spPr>
          <a:xfrm>
            <a:off x="1" y="4855986"/>
            <a:ext cx="2603156" cy="2002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9311719">
            <a:off x="7508298" y="999080"/>
            <a:ext cx="1076711" cy="1031308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10137A-C62B-E748-8E04-0B5FBFB359A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46221" y="192745"/>
            <a:ext cx="3666434" cy="5103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wo Content">
  <p:cSld name="5_Two Conten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0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76" name="Google Shape;76;p10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0"/>
          <p:cNvPicPr preferRelativeResize="0"/>
          <p:nvPr/>
        </p:nvPicPr>
        <p:blipFill rotWithShape="1">
          <a:blip r:embed="rId4">
            <a:alphaModFix/>
          </a:blip>
          <a:srcRect l="35446" b="23513"/>
          <a:stretch/>
        </p:blipFill>
        <p:spPr>
          <a:xfrm>
            <a:off x="0" y="5139116"/>
            <a:ext cx="1450731" cy="171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5400000">
            <a:off x="7618363" y="1245088"/>
            <a:ext cx="1351700" cy="101377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350C65-0494-FF4C-9958-B3E09CA353E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47106" y="180820"/>
            <a:ext cx="3768303" cy="52456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subTitle" idx="1"/>
          </p:nvPr>
        </p:nvSpPr>
        <p:spPr>
          <a:xfrm>
            <a:off x="1143000" y="347461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ctrTitle"/>
          </p:nvPr>
        </p:nvSpPr>
        <p:spPr>
          <a:xfrm>
            <a:off x="685800" y="1394924"/>
            <a:ext cx="7772400" cy="1795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</a:pPr>
            <a:endParaRPr dirty="0"/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76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endParaRPr dirty="0"/>
          </a:p>
        </p:txBody>
      </p:sp>
      <p:sp>
        <p:nvSpPr>
          <p:cNvPr id="98" name="Google Shape;98;p13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76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0</Words>
  <Application>Microsoft Macintosh PowerPoint</Application>
  <PresentationFormat>On-screen Show (4:3)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nicksarson nicksarson</cp:lastModifiedBy>
  <cp:revision>10</cp:revision>
  <dcterms:modified xsi:type="dcterms:W3CDTF">2020-11-12T12:39:00Z</dcterms:modified>
</cp:coreProperties>
</file>