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Lato" panose="020F0502020204030203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t="3" r="6600" b="-36684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986194"/>
            <a:ext cx="9144000" cy="1271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2422" y="343373"/>
            <a:ext cx="3892160" cy="388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3200">
                <a:solidFill>
                  <a:srgbClr val="193E7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2400">
                <a:solidFill>
                  <a:srgbClr val="193E7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2422" y="6341522"/>
            <a:ext cx="3196167" cy="319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 rotWithShape="1">
          <a:blip r:embed="rId3">
            <a:alphaModFix/>
          </a:blip>
          <a:srcRect t="5" r="8043" b="-142996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658" y="6320123"/>
            <a:ext cx="3196167" cy="319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4"/>
          <p:cNvPicPr preferRelativeResize="0"/>
          <p:nvPr/>
        </p:nvPicPr>
        <p:blipFill rotWithShape="1">
          <a:blip r:embed="rId4">
            <a:alphaModFix/>
          </a:blip>
          <a:srcRect t="5" r="8043" b="-142996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t="3" r="6600" b="-36684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4">
            <a:alphaModFix/>
          </a:blip>
          <a:srcRect l="34054" b="22345"/>
          <a:stretch/>
        </p:blipFill>
        <p:spPr>
          <a:xfrm>
            <a:off x="0" y="4812138"/>
            <a:ext cx="1737360" cy="204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129459" y="1714918"/>
            <a:ext cx="1579205" cy="118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t="3" r="6600" b="-36684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927307">
            <a:off x="10464018" y="1601144"/>
            <a:ext cx="1081455" cy="54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141460"/>
            <a:ext cx="2582984" cy="1716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t="3" r="6600" b="-36684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256230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9311719">
            <a:off x="10164502" y="1227960"/>
            <a:ext cx="1342276" cy="128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7"/>
          <p:cNvPicPr preferRelativeResize="0"/>
          <p:nvPr/>
        </p:nvPicPr>
        <p:blipFill rotWithShape="1">
          <a:blip r:embed="rId5">
            <a:alphaModFix/>
          </a:blip>
          <a:srcRect l="8151" b="33143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0" y="-11450"/>
            <a:ext cx="12192000" cy="6869400"/>
          </a:xfrm>
          <a:prstGeom prst="rect">
            <a:avLst/>
          </a:prstGeom>
          <a:solidFill>
            <a:srgbClr val="FED4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2">
            <a:alphaModFix/>
          </a:blip>
          <a:srcRect t="3" r="6600" b="-36684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 rotWithShape="1">
          <a:blip r:embed="rId3">
            <a:alphaModFix/>
          </a:blip>
          <a:srcRect l="24255" b="21459"/>
          <a:stretch/>
        </p:blipFill>
        <p:spPr>
          <a:xfrm>
            <a:off x="0" y="4015298"/>
            <a:ext cx="2780030" cy="2842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782855">
            <a:off x="10190480" y="1552292"/>
            <a:ext cx="1351280" cy="67564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38200" y="255527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t="3" r="6600" b="-36684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9"/>
          <p:cNvPicPr preferRelativeResize="0"/>
          <p:nvPr/>
        </p:nvPicPr>
        <p:blipFill rotWithShape="1">
          <a:blip r:embed="rId4">
            <a:alphaModFix/>
          </a:blip>
          <a:srcRect l="8151" b="33143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45751" y="1519647"/>
            <a:ext cx="11557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3" name="Google Shape;73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2422" y="343231"/>
            <a:ext cx="3892160" cy="388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t="3" r="6600" b="-36684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0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0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2422" y="343373"/>
            <a:ext cx="3892160" cy="388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ctrTitle"/>
          </p:nvPr>
        </p:nvSpPr>
        <p:spPr>
          <a:xfrm>
            <a:off x="1086900" y="2320225"/>
            <a:ext cx="10018200" cy="9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4800">
                <a:latin typeface="Lato"/>
                <a:ea typeface="Lato"/>
                <a:cs typeface="Lato"/>
                <a:sym typeface="Lato"/>
              </a:rPr>
              <a:t>Title</a:t>
            </a:r>
            <a:endParaRPr sz="4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1"/>
          <p:cNvSpPr txBox="1">
            <a:spLocks noGrp="1"/>
          </p:cNvSpPr>
          <p:nvPr>
            <p:ph type="subTitle" idx="1"/>
          </p:nvPr>
        </p:nvSpPr>
        <p:spPr>
          <a:xfrm>
            <a:off x="1524000" y="3828850"/>
            <a:ext cx="9144000" cy="15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3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3000"/>
              <a:t>Speaker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lvl="0" indent="-761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2400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3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 sz="4400" b="0" i="0" u="none" strike="noStrike" cap="none"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3000" b="0" i="0" u="none" strike="noStrike" cap="none">
              <a:solidFill>
                <a:srgbClr val="193E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 sz="4400" b="0" i="0" u="none" strike="noStrike" cap="none"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3000" b="0" i="0" u="none" strike="noStrike" cap="none">
              <a:solidFill>
                <a:srgbClr val="193E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ctrTitle" idx="4294967295"/>
          </p:nvPr>
        </p:nvSpPr>
        <p:spPr>
          <a:xfrm>
            <a:off x="1524000" y="16036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 sz="4400" b="0" i="0" u="none" strike="noStrike" cap="none"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3000" b="0" i="0" u="none" strike="noStrike" cap="none">
              <a:solidFill>
                <a:srgbClr val="193E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ctrTitle" idx="4294967295"/>
          </p:nvPr>
        </p:nvSpPr>
        <p:spPr>
          <a:xfrm>
            <a:off x="1109575" y="153458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 sz="4400" b="0" i="0" u="none" strike="noStrike" cap="none">
              <a:solidFill>
                <a:srgbClr val="193E7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17"/>
          <p:cNvSpPr txBox="1">
            <a:spLocks noGrp="1"/>
          </p:cNvSpPr>
          <p:nvPr>
            <p:ph type="subTitle" idx="4294967295"/>
          </p:nvPr>
        </p:nvSpPr>
        <p:spPr>
          <a:xfrm>
            <a:off x="1524000" y="4467469"/>
            <a:ext cx="91440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3000" b="0" i="0" u="none" strike="noStrike" cap="none">
              <a:solidFill>
                <a:srgbClr val="193E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Lato</vt:lpstr>
      <vt:lpstr>Custom Design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Michele</dc:creator>
  <cp:lastModifiedBy>Harris-Tafri, Michele</cp:lastModifiedBy>
  <cp:revision>1</cp:revision>
  <dcterms:modified xsi:type="dcterms:W3CDTF">2022-04-25T16:03:15Z</dcterms:modified>
</cp:coreProperties>
</file>