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21383625" cy="15119350"/>
  <p:notesSz cx="6858000" cy="9144000"/>
  <p:defaultTextStyle>
    <a:defPPr>
      <a:defRPr lang="en-US"/>
    </a:defPPr>
    <a:lvl1pPr marL="0" algn="l" defTabSz="1752082" rtl="0" eaLnBrk="1" latinLnBrk="0" hangingPunct="1">
      <a:defRPr sz="3449" kern="1200">
        <a:solidFill>
          <a:schemeClr val="tx1"/>
        </a:solidFill>
        <a:latin typeface="+mn-lt"/>
        <a:ea typeface="+mn-ea"/>
        <a:cs typeface="+mn-cs"/>
      </a:defRPr>
    </a:lvl1pPr>
    <a:lvl2pPr marL="876041" algn="l" defTabSz="1752082" rtl="0" eaLnBrk="1" latinLnBrk="0" hangingPunct="1">
      <a:defRPr sz="3449" kern="1200">
        <a:solidFill>
          <a:schemeClr val="tx1"/>
        </a:solidFill>
        <a:latin typeface="+mn-lt"/>
        <a:ea typeface="+mn-ea"/>
        <a:cs typeface="+mn-cs"/>
      </a:defRPr>
    </a:lvl2pPr>
    <a:lvl3pPr marL="1752082" algn="l" defTabSz="1752082" rtl="0" eaLnBrk="1" latinLnBrk="0" hangingPunct="1">
      <a:defRPr sz="3449" kern="1200">
        <a:solidFill>
          <a:schemeClr val="tx1"/>
        </a:solidFill>
        <a:latin typeface="+mn-lt"/>
        <a:ea typeface="+mn-ea"/>
        <a:cs typeface="+mn-cs"/>
      </a:defRPr>
    </a:lvl3pPr>
    <a:lvl4pPr marL="2628123" algn="l" defTabSz="1752082" rtl="0" eaLnBrk="1" latinLnBrk="0" hangingPunct="1">
      <a:defRPr sz="3449" kern="1200">
        <a:solidFill>
          <a:schemeClr val="tx1"/>
        </a:solidFill>
        <a:latin typeface="+mn-lt"/>
        <a:ea typeface="+mn-ea"/>
        <a:cs typeface="+mn-cs"/>
      </a:defRPr>
    </a:lvl4pPr>
    <a:lvl5pPr marL="3504164" algn="l" defTabSz="1752082" rtl="0" eaLnBrk="1" latinLnBrk="0" hangingPunct="1">
      <a:defRPr sz="3449" kern="1200">
        <a:solidFill>
          <a:schemeClr val="tx1"/>
        </a:solidFill>
        <a:latin typeface="+mn-lt"/>
        <a:ea typeface="+mn-ea"/>
        <a:cs typeface="+mn-cs"/>
      </a:defRPr>
    </a:lvl5pPr>
    <a:lvl6pPr marL="4380205" algn="l" defTabSz="1752082" rtl="0" eaLnBrk="1" latinLnBrk="0" hangingPunct="1">
      <a:defRPr sz="3449" kern="1200">
        <a:solidFill>
          <a:schemeClr val="tx1"/>
        </a:solidFill>
        <a:latin typeface="+mn-lt"/>
        <a:ea typeface="+mn-ea"/>
        <a:cs typeface="+mn-cs"/>
      </a:defRPr>
    </a:lvl6pPr>
    <a:lvl7pPr marL="5256246" algn="l" defTabSz="1752082" rtl="0" eaLnBrk="1" latinLnBrk="0" hangingPunct="1">
      <a:defRPr sz="3449" kern="1200">
        <a:solidFill>
          <a:schemeClr val="tx1"/>
        </a:solidFill>
        <a:latin typeface="+mn-lt"/>
        <a:ea typeface="+mn-ea"/>
        <a:cs typeface="+mn-cs"/>
      </a:defRPr>
    </a:lvl7pPr>
    <a:lvl8pPr marL="6132286" algn="l" defTabSz="1752082" rtl="0" eaLnBrk="1" latinLnBrk="0" hangingPunct="1">
      <a:defRPr sz="3449" kern="1200">
        <a:solidFill>
          <a:schemeClr val="tx1"/>
        </a:solidFill>
        <a:latin typeface="+mn-lt"/>
        <a:ea typeface="+mn-ea"/>
        <a:cs typeface="+mn-cs"/>
      </a:defRPr>
    </a:lvl8pPr>
    <a:lvl9pPr marL="7008327" algn="l" defTabSz="1752082" rtl="0" eaLnBrk="1" latinLnBrk="0" hangingPunct="1">
      <a:defRPr sz="344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5"/>
    <p:restoredTop sz="94659"/>
  </p:normalViewPr>
  <p:slideViewPr>
    <p:cSldViewPr snapToGrid="0" snapToObjects="1">
      <p:cViewPr varScale="1">
        <p:scale>
          <a:sx n="53" d="100"/>
          <a:sy n="53" d="100"/>
        </p:scale>
        <p:origin x="128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8D654C9-A800-7E44-AEF1-A8B0E4D8A114}"/>
              </a:ext>
            </a:extLst>
          </p:cNvPr>
          <p:cNvPicPr>
            <a:picLocks noChangeAspect="1"/>
          </p:cNvPicPr>
          <p:nvPr userDrawn="1"/>
        </p:nvPicPr>
        <p:blipFill>
          <a:blip r:embed="rId2"/>
          <a:stretch>
            <a:fillRect/>
          </a:stretch>
        </p:blipFill>
        <p:spPr>
          <a:xfrm>
            <a:off x="587800" y="483159"/>
            <a:ext cx="9054834" cy="1260474"/>
          </a:xfrm>
          <a:prstGeom prst="rect">
            <a:avLst/>
          </a:prstGeom>
        </p:spPr>
      </p:pic>
    </p:spTree>
    <p:extLst>
      <p:ext uri="{BB962C8B-B14F-4D97-AF65-F5344CB8AC3E}">
        <p14:creationId xmlns:p14="http://schemas.microsoft.com/office/powerpoint/2010/main" val="4182563822"/>
      </p:ext>
    </p:extLst>
  </p:cSld>
  <p:clrMapOvr>
    <a:masterClrMapping/>
  </p:clrMapOvr>
  <p:extLst>
    <p:ext uri="{DCECCB84-F9BA-43D5-87BE-67443E8EF086}">
      <p15:sldGuideLst xmlns:p15="http://schemas.microsoft.com/office/powerpoint/2012/main">
        <p15:guide id="1" orient="horz" pos="906" userDrawn="1">
          <p15:clr>
            <a:srgbClr val="FBAE40"/>
          </p15:clr>
        </p15:guide>
        <p15:guide id="2" pos="498"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837955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2015886" rtl="0" eaLnBrk="1" latinLnBrk="0" hangingPunct="1">
        <a:lnSpc>
          <a:spcPct val="90000"/>
        </a:lnSpc>
        <a:spcBef>
          <a:spcPct val="0"/>
        </a:spcBef>
        <a:buNone/>
        <a:defRPr sz="9700" kern="1200">
          <a:solidFill>
            <a:schemeClr val="tx1"/>
          </a:solidFill>
          <a:latin typeface="+mj-lt"/>
          <a:ea typeface="+mj-ea"/>
          <a:cs typeface="+mj-cs"/>
        </a:defRPr>
      </a:lvl1pPr>
    </p:titleStyle>
    <p:bodyStyle>
      <a:lvl1pPr marL="503972" indent="-503972" algn="l" defTabSz="2015886" rtl="0" eaLnBrk="1" latinLnBrk="0" hangingPunct="1">
        <a:lnSpc>
          <a:spcPct val="90000"/>
        </a:lnSpc>
        <a:spcBef>
          <a:spcPts val="2205"/>
        </a:spcBef>
        <a:buFont typeface="Arial" panose="020B0604020202020204" pitchFamily="34" charset="0"/>
        <a:buChar char="•"/>
        <a:defRPr sz="6173" kern="1200">
          <a:solidFill>
            <a:schemeClr val="tx1"/>
          </a:solidFill>
          <a:latin typeface="+mn-lt"/>
          <a:ea typeface="+mn-ea"/>
          <a:cs typeface="+mn-cs"/>
        </a:defRPr>
      </a:lvl1pPr>
      <a:lvl2pPr marL="1511915" indent="-503972" algn="l" defTabSz="2015886" rtl="0" eaLnBrk="1" latinLnBrk="0" hangingPunct="1">
        <a:lnSpc>
          <a:spcPct val="90000"/>
        </a:lnSpc>
        <a:spcBef>
          <a:spcPts val="1102"/>
        </a:spcBef>
        <a:buFont typeface="Arial" panose="020B0604020202020204" pitchFamily="34" charset="0"/>
        <a:buChar char="•"/>
        <a:defRPr sz="5291" kern="1200">
          <a:solidFill>
            <a:schemeClr val="tx1"/>
          </a:solidFill>
          <a:latin typeface="+mn-lt"/>
          <a:ea typeface="+mn-ea"/>
          <a:cs typeface="+mn-cs"/>
        </a:defRPr>
      </a:lvl2pPr>
      <a:lvl3pPr marL="2519858" indent="-503972" algn="l" defTabSz="2015886" rtl="0" eaLnBrk="1" latinLnBrk="0" hangingPunct="1">
        <a:lnSpc>
          <a:spcPct val="90000"/>
        </a:lnSpc>
        <a:spcBef>
          <a:spcPts val="1102"/>
        </a:spcBef>
        <a:buFont typeface="Arial" panose="020B0604020202020204" pitchFamily="34" charset="0"/>
        <a:buChar char="•"/>
        <a:defRPr sz="4409" kern="1200">
          <a:solidFill>
            <a:schemeClr val="tx1"/>
          </a:solidFill>
          <a:latin typeface="+mn-lt"/>
          <a:ea typeface="+mn-ea"/>
          <a:cs typeface="+mn-cs"/>
        </a:defRPr>
      </a:lvl3pPr>
      <a:lvl4pPr marL="3527801"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4pPr>
      <a:lvl5pPr marL="4535744"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5pPr>
      <a:lvl6pPr marL="5543687"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6pPr>
      <a:lvl7pPr marL="6551630"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7pPr>
      <a:lvl8pPr marL="7559573"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8pPr>
      <a:lvl9pPr marL="8567517"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9pPr>
    </p:bodyStyle>
    <p:otherStyle>
      <a:defPPr>
        <a:defRPr lang="en-US"/>
      </a:defPPr>
      <a:lvl1pPr marL="0" algn="l" defTabSz="2015886" rtl="0" eaLnBrk="1" latinLnBrk="0" hangingPunct="1">
        <a:defRPr sz="3968" kern="1200">
          <a:solidFill>
            <a:schemeClr val="tx1"/>
          </a:solidFill>
          <a:latin typeface="+mn-lt"/>
          <a:ea typeface="+mn-ea"/>
          <a:cs typeface="+mn-cs"/>
        </a:defRPr>
      </a:lvl1pPr>
      <a:lvl2pPr marL="1007943" algn="l" defTabSz="2015886" rtl="0" eaLnBrk="1" latinLnBrk="0" hangingPunct="1">
        <a:defRPr sz="3968" kern="1200">
          <a:solidFill>
            <a:schemeClr val="tx1"/>
          </a:solidFill>
          <a:latin typeface="+mn-lt"/>
          <a:ea typeface="+mn-ea"/>
          <a:cs typeface="+mn-cs"/>
        </a:defRPr>
      </a:lvl2pPr>
      <a:lvl3pPr marL="2015886" algn="l" defTabSz="2015886" rtl="0" eaLnBrk="1" latinLnBrk="0" hangingPunct="1">
        <a:defRPr sz="3968" kern="1200">
          <a:solidFill>
            <a:schemeClr val="tx1"/>
          </a:solidFill>
          <a:latin typeface="+mn-lt"/>
          <a:ea typeface="+mn-ea"/>
          <a:cs typeface="+mn-cs"/>
        </a:defRPr>
      </a:lvl3pPr>
      <a:lvl4pPr marL="3023829" algn="l" defTabSz="2015886" rtl="0" eaLnBrk="1" latinLnBrk="0" hangingPunct="1">
        <a:defRPr sz="3968" kern="1200">
          <a:solidFill>
            <a:schemeClr val="tx1"/>
          </a:solidFill>
          <a:latin typeface="+mn-lt"/>
          <a:ea typeface="+mn-ea"/>
          <a:cs typeface="+mn-cs"/>
        </a:defRPr>
      </a:lvl4pPr>
      <a:lvl5pPr marL="4031772" algn="l" defTabSz="2015886" rtl="0" eaLnBrk="1" latinLnBrk="0" hangingPunct="1">
        <a:defRPr sz="3968" kern="1200">
          <a:solidFill>
            <a:schemeClr val="tx1"/>
          </a:solidFill>
          <a:latin typeface="+mn-lt"/>
          <a:ea typeface="+mn-ea"/>
          <a:cs typeface="+mn-cs"/>
        </a:defRPr>
      </a:lvl5pPr>
      <a:lvl6pPr marL="5039716" algn="l" defTabSz="2015886" rtl="0" eaLnBrk="1" latinLnBrk="0" hangingPunct="1">
        <a:defRPr sz="3968" kern="1200">
          <a:solidFill>
            <a:schemeClr val="tx1"/>
          </a:solidFill>
          <a:latin typeface="+mn-lt"/>
          <a:ea typeface="+mn-ea"/>
          <a:cs typeface="+mn-cs"/>
        </a:defRPr>
      </a:lvl6pPr>
      <a:lvl7pPr marL="6047659" algn="l" defTabSz="2015886" rtl="0" eaLnBrk="1" latinLnBrk="0" hangingPunct="1">
        <a:defRPr sz="3968" kern="1200">
          <a:solidFill>
            <a:schemeClr val="tx1"/>
          </a:solidFill>
          <a:latin typeface="+mn-lt"/>
          <a:ea typeface="+mn-ea"/>
          <a:cs typeface="+mn-cs"/>
        </a:defRPr>
      </a:lvl7pPr>
      <a:lvl8pPr marL="7055602" algn="l" defTabSz="2015886" rtl="0" eaLnBrk="1" latinLnBrk="0" hangingPunct="1">
        <a:defRPr sz="3968" kern="1200">
          <a:solidFill>
            <a:schemeClr val="tx1"/>
          </a:solidFill>
          <a:latin typeface="+mn-lt"/>
          <a:ea typeface="+mn-ea"/>
          <a:cs typeface="+mn-cs"/>
        </a:defRPr>
      </a:lvl8pPr>
      <a:lvl9pPr marL="8063545" algn="l" defTabSz="2015886" rtl="0" eaLnBrk="1" latinLnBrk="0" hangingPunct="1">
        <a:defRPr sz="39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3BD020-5013-3C4C-A7E6-4DC71EE5514A}"/>
              </a:ext>
            </a:extLst>
          </p:cNvPr>
          <p:cNvSpPr txBox="1"/>
          <p:nvPr/>
        </p:nvSpPr>
        <p:spPr>
          <a:xfrm>
            <a:off x="665797" y="1839602"/>
            <a:ext cx="18994213" cy="3247043"/>
          </a:xfrm>
          <a:prstGeom prst="rect">
            <a:avLst/>
          </a:prstGeom>
          <a:noFill/>
        </p:spPr>
        <p:txBody>
          <a:bodyPr wrap="square" rtlCol="0">
            <a:spAutoFit/>
          </a:bodyPr>
          <a:lstStyle/>
          <a:p>
            <a:pPr>
              <a:lnSpc>
                <a:spcPts val="8200"/>
              </a:lnSpc>
            </a:pPr>
            <a:r>
              <a:rPr lang="en-GB" sz="8000" b="1" dirty="0">
                <a:solidFill>
                  <a:schemeClr val="accent1">
                    <a:lumMod val="50000"/>
                  </a:schemeClr>
                </a:solidFill>
                <a:latin typeface="Arial" panose="020B0604020202020204" pitchFamily="34" charset="0"/>
                <a:cs typeface="Arial" panose="020B0604020202020204" pitchFamily="34" charset="0"/>
              </a:rPr>
              <a:t>The main title should be large, 90-150 point bold and readable at a distance of 3 metres</a:t>
            </a:r>
            <a:endParaRPr lang="en-US" sz="8000" dirty="0"/>
          </a:p>
        </p:txBody>
      </p:sp>
      <p:sp>
        <p:nvSpPr>
          <p:cNvPr id="3" name="Rectangle 2">
            <a:extLst>
              <a:ext uri="{FF2B5EF4-FFF2-40B4-BE49-F238E27FC236}">
                <a16:creationId xmlns:a16="http://schemas.microsoft.com/office/drawing/2014/main" id="{04FB25A5-8A23-D048-9195-EA001B2A8AC3}"/>
              </a:ext>
            </a:extLst>
          </p:cNvPr>
          <p:cNvSpPr/>
          <p:nvPr/>
        </p:nvSpPr>
        <p:spPr>
          <a:xfrm>
            <a:off x="790575" y="5298267"/>
            <a:ext cx="8661734" cy="5026833"/>
          </a:xfrm>
          <a:prstGeom prst="rect">
            <a:avLst/>
          </a:prstGeom>
        </p:spPr>
        <p:txBody>
          <a:bodyPr wrap="square" lIns="0" tIns="0" rIns="0" bIns="0">
            <a:noAutofit/>
          </a:bodyPr>
          <a:lstStyle/>
          <a:p>
            <a:pPr>
              <a:spcAft>
                <a:spcPts val="1698"/>
              </a:spcAft>
            </a:pPr>
            <a:r>
              <a:rPr lang="en-GB" sz="4000" b="1" dirty="0">
                <a:solidFill>
                  <a:srgbClr val="042755"/>
                </a:solidFill>
                <a:latin typeface="Arial"/>
                <a:cs typeface="Arial"/>
              </a:rPr>
              <a:t>Introduction</a:t>
            </a:r>
          </a:p>
          <a:p>
            <a:r>
              <a:rPr lang="en-GB" sz="2400" dirty="0">
                <a:latin typeface="Arial"/>
                <a:cs typeface="Arial"/>
              </a:rPr>
              <a:t>The body text should be 26-32 point. Avoid font sizes below 24 point. </a:t>
            </a:r>
            <a:r>
              <a:rPr lang="en-GB" sz="2400" dirty="0" err="1">
                <a:latin typeface="Arial"/>
                <a:cs typeface="Arial"/>
              </a:rPr>
              <a:t>Lato</a:t>
            </a:r>
            <a:r>
              <a:rPr lang="en-GB" sz="2400" dirty="0">
                <a:latin typeface="Arial"/>
                <a:cs typeface="Arial"/>
              </a:rPr>
              <a:t> is NIHR’s corporate typeface family. It is an open source (free), Google, Sans Serif collection of typefaces. Ten of the </a:t>
            </a:r>
            <a:r>
              <a:rPr lang="en-GB" sz="2400" dirty="0" err="1">
                <a:latin typeface="Arial"/>
                <a:cs typeface="Arial"/>
              </a:rPr>
              <a:t>Lato</a:t>
            </a:r>
            <a:r>
              <a:rPr lang="en-GB" sz="2400" dirty="0">
                <a:latin typeface="Arial"/>
                <a:cs typeface="Arial"/>
              </a:rPr>
              <a:t> typefaces have been selected to be used. If </a:t>
            </a:r>
            <a:r>
              <a:rPr lang="en-GB" sz="2400" dirty="0" err="1">
                <a:latin typeface="Arial"/>
                <a:cs typeface="Arial"/>
              </a:rPr>
              <a:t>Lato</a:t>
            </a:r>
            <a:r>
              <a:rPr lang="en-GB" sz="2400" dirty="0">
                <a:latin typeface="Arial"/>
                <a:cs typeface="Arial"/>
              </a:rPr>
              <a:t> is not available, Arial can be used.</a:t>
            </a:r>
          </a:p>
          <a:p>
            <a:endParaRPr lang="en-GB" sz="2400" dirty="0">
              <a:latin typeface="Arial"/>
              <a:cs typeface="Arial"/>
            </a:endParaRPr>
          </a:p>
          <a:p>
            <a:r>
              <a:rPr lang="en-GB" sz="2400" dirty="0">
                <a:latin typeface="Arial"/>
                <a:cs typeface="Arial"/>
              </a:rPr>
              <a:t>The primary colour for the NIHR is the dark blue (navy) and there are seven secondary colours. Use NIHR navy or standard black on white background for body text. Only use accessible combinations of NIHR colours.</a:t>
            </a:r>
          </a:p>
        </p:txBody>
      </p:sp>
      <p:sp>
        <p:nvSpPr>
          <p:cNvPr id="4" name="TextBox 3">
            <a:extLst>
              <a:ext uri="{FF2B5EF4-FFF2-40B4-BE49-F238E27FC236}">
                <a16:creationId xmlns:a16="http://schemas.microsoft.com/office/drawing/2014/main" id="{EE86B779-EF28-2846-9EF8-413B90A601A0}"/>
              </a:ext>
            </a:extLst>
          </p:cNvPr>
          <p:cNvSpPr txBox="1"/>
          <p:nvPr/>
        </p:nvSpPr>
        <p:spPr>
          <a:xfrm>
            <a:off x="724075" y="13974829"/>
            <a:ext cx="14642713" cy="523220"/>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[Researcher's name and university] is supported by the National Institute for Health Research (NIHR) Applied Research Collaboration South London (NIHR ARC South London) at King's College Hospital NHS Foundation Trust. The views expressed are those of the author[s] and not necessarily those of the NIHR or the Department of Health and Social Care.</a:t>
            </a:r>
          </a:p>
        </p:txBody>
      </p:sp>
    </p:spTree>
    <p:extLst>
      <p:ext uri="{BB962C8B-B14F-4D97-AF65-F5344CB8AC3E}">
        <p14:creationId xmlns:p14="http://schemas.microsoft.com/office/powerpoint/2010/main" val="30464547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2 ARC no band poster template" id="{85C83CEF-D83D-9342-A37F-252AF3C0BBAA}" vid="{B4B83048-439B-1A40-AB8D-EDC2A27D7101}"/>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185</Words>
  <Application>Microsoft Macintosh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nicksarson nicksarson</dc:creator>
  <cp:lastModifiedBy>nicksarson nicksarson</cp:lastModifiedBy>
  <cp:revision>1</cp:revision>
  <dcterms:created xsi:type="dcterms:W3CDTF">2020-11-12T12:40:21Z</dcterms:created>
  <dcterms:modified xsi:type="dcterms:W3CDTF">2020-11-12T12:40:27Z</dcterms:modified>
</cp:coreProperties>
</file>