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96" r:id="rId5"/>
    <p:sldMasterId id="2147483746" r:id="rId6"/>
    <p:sldMasterId id="2147483757" r:id="rId7"/>
    <p:sldMasterId id="2147483731" r:id="rId8"/>
  </p:sldMasterIdLst>
  <p:notesMasterIdLst>
    <p:notesMasterId r:id="rId21"/>
  </p:notesMasterIdLst>
  <p:sldIdLst>
    <p:sldId id="270" r:id="rId9"/>
    <p:sldId id="2145707219" r:id="rId10"/>
    <p:sldId id="2145707223" r:id="rId11"/>
    <p:sldId id="2145707228" r:id="rId12"/>
    <p:sldId id="2145707220" r:id="rId13"/>
    <p:sldId id="2145707224" r:id="rId14"/>
    <p:sldId id="2145707227" r:id="rId15"/>
    <p:sldId id="2145707229" r:id="rId16"/>
    <p:sldId id="2145707230" r:id="rId17"/>
    <p:sldId id="2145707225" r:id="rId18"/>
    <p:sldId id="2145707226" r:id="rId19"/>
    <p:sldId id="271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 of use" id="{CA326BB3-6EF2-054A-BB54-8BA6BA6F6E45}">
          <p14:sldIdLst>
            <p14:sldId id="270"/>
            <p14:sldId id="2145707219"/>
            <p14:sldId id="2145707223"/>
            <p14:sldId id="2145707228"/>
            <p14:sldId id="2145707220"/>
            <p14:sldId id="2145707224"/>
            <p14:sldId id="2145707227"/>
            <p14:sldId id="2145707229"/>
            <p14:sldId id="2145707230"/>
            <p14:sldId id="2145707225"/>
            <p14:sldId id="2145707226"/>
            <p14:sldId id="271"/>
          </p14:sldIdLst>
        </p14:section>
        <p14:section name="Animated logos" id="{AE881F0E-6776-2341-8F83-1D434D60D61F}">
          <p14:sldIdLst/>
        </p14:section>
        <p14:section name="Intro slide - With Mind logo" id="{E42C9623-885A-8E49-97DB-D15DA27665BB}">
          <p14:sldIdLst/>
        </p14:section>
        <p14:section name="Intro slide - Upload your own logo" id="{699C9935-C733-E144-A5B3-08759F72446E}">
          <p14:sldIdLst/>
        </p14:section>
        <p14:section name="Title slides - With Mind logo" id="{7A1D2F1C-7C02-4F46-AC63-896098FC6B4D}">
          <p14:sldIdLst/>
        </p14:section>
        <p14:section name="Title slides - Upload your own logo" id="{F2DE87B9-C663-D04B-8A3E-D5B3901ECA2E}">
          <p14:sldIdLst/>
        </p14:section>
        <p14:section name="Section breakers" id="{492867E5-C567-CC4C-88D6-8AF63F3829DB}">
          <p14:sldIdLst/>
        </p14:section>
        <p14:section name="Content slides" id="{39BBAB07-0584-7D44-95DD-6CF3D4C2ABA4}">
          <p14:sldIdLst/>
        </p14:section>
        <p14:section name="Photography layout" id="{9E2FFDF4-DDD6-3140-A966-091F80F207E5}">
          <p14:sldIdLst/>
        </p14:section>
        <p14:section name="Illustrations and supporting brand assets" id="{E143F6E1-9266-AA47-BE63-B6E4E46766C2}">
          <p14:sldIdLst/>
        </p14:section>
        <p14:section name="Slides for quotes" id="{533A0B2B-3704-7C42-A4F9-27EE826245F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Pickering" initials="LP" lastIdx="11" clrIdx="0">
    <p:extLst>
      <p:ext uri="{19B8F6BF-5375-455C-9EA6-DF929625EA0E}">
        <p15:presenceInfo xmlns:p15="http://schemas.microsoft.com/office/powerpoint/2012/main" userId="Laura Picker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42A7E-6B7B-4DEB-B460-F878C1F0BC84}" v="3" dt="2024-03-10T20:33:00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2"/>
    <p:restoredTop sz="94745"/>
  </p:normalViewPr>
  <p:slideViewPr>
    <p:cSldViewPr snapToGrid="0" snapToObjects="1">
      <p:cViewPr varScale="1">
        <p:scale>
          <a:sx n="81" d="100"/>
          <a:sy n="81" d="100"/>
        </p:scale>
        <p:origin x="5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Farmer" userId="8b355809-cd49-4f6a-9b2b-edeb1f21f1b7" providerId="ADAL" clId="{28B42A7E-6B7B-4DEB-B460-F878C1F0BC84}"/>
    <pc:docChg chg="custSel addSld delSld modSld sldOrd modSection">
      <pc:chgData name="Paul Farmer" userId="8b355809-cd49-4f6a-9b2b-edeb1f21f1b7" providerId="ADAL" clId="{28B42A7E-6B7B-4DEB-B460-F878C1F0BC84}" dt="2024-03-10T20:33:35.944" v="434" actId="729"/>
      <pc:docMkLst>
        <pc:docMk/>
      </pc:docMkLst>
      <pc:sldChg chg="modSp mod">
        <pc:chgData name="Paul Farmer" userId="8b355809-cd49-4f6a-9b2b-edeb1f21f1b7" providerId="ADAL" clId="{28B42A7E-6B7B-4DEB-B460-F878C1F0BC84}" dt="2024-03-10T20:12:54.129" v="41" actId="20577"/>
        <pc:sldMkLst>
          <pc:docMk/>
          <pc:sldMk cId="506950586" sldId="270"/>
        </pc:sldMkLst>
        <pc:spChg chg="mod">
          <ac:chgData name="Paul Farmer" userId="8b355809-cd49-4f6a-9b2b-edeb1f21f1b7" providerId="ADAL" clId="{28B42A7E-6B7B-4DEB-B460-F878C1F0BC84}" dt="2024-03-10T20:12:49.268" v="27" actId="20577"/>
          <ac:spMkLst>
            <pc:docMk/>
            <pc:sldMk cId="506950586" sldId="270"/>
            <ac:spMk id="4" creationId="{FA6367F4-8FC9-6746-AF96-D47876E99479}"/>
          </ac:spMkLst>
        </pc:spChg>
        <pc:spChg chg="mod">
          <ac:chgData name="Paul Farmer" userId="8b355809-cd49-4f6a-9b2b-edeb1f21f1b7" providerId="ADAL" clId="{28B42A7E-6B7B-4DEB-B460-F878C1F0BC84}" dt="2024-03-10T20:12:54.129" v="41" actId="20577"/>
          <ac:spMkLst>
            <pc:docMk/>
            <pc:sldMk cId="506950586" sldId="270"/>
            <ac:spMk id="5" creationId="{F3F73C6A-C942-C842-997D-F5D0194E5B3B}"/>
          </ac:spMkLst>
        </pc:spChg>
      </pc:sldChg>
      <pc:sldChg chg="del">
        <pc:chgData name="Paul Farmer" userId="8b355809-cd49-4f6a-9b2b-edeb1f21f1b7" providerId="ADAL" clId="{28B42A7E-6B7B-4DEB-B460-F878C1F0BC84}" dt="2024-03-10T20:30:54.607" v="378" actId="47"/>
        <pc:sldMkLst>
          <pc:docMk/>
          <pc:sldMk cId="2368673879" sldId="316"/>
        </pc:sldMkLst>
      </pc:sldChg>
      <pc:sldChg chg="del">
        <pc:chgData name="Paul Farmer" userId="8b355809-cd49-4f6a-9b2b-edeb1f21f1b7" providerId="ADAL" clId="{28B42A7E-6B7B-4DEB-B460-F878C1F0BC84}" dt="2024-03-10T20:30:44.686" v="376" actId="47"/>
        <pc:sldMkLst>
          <pc:docMk/>
          <pc:sldMk cId="2821828461" sldId="336"/>
        </pc:sldMkLst>
      </pc:sldChg>
      <pc:sldChg chg="del">
        <pc:chgData name="Paul Farmer" userId="8b355809-cd49-4f6a-9b2b-edeb1f21f1b7" providerId="ADAL" clId="{28B42A7E-6B7B-4DEB-B460-F878C1F0BC84}" dt="2024-03-10T20:30:49.478" v="377" actId="47"/>
        <pc:sldMkLst>
          <pc:docMk/>
          <pc:sldMk cId="2174893183" sldId="2145707221"/>
        </pc:sldMkLst>
      </pc:sldChg>
      <pc:sldChg chg="del">
        <pc:chgData name="Paul Farmer" userId="8b355809-cd49-4f6a-9b2b-edeb1f21f1b7" providerId="ADAL" clId="{28B42A7E-6B7B-4DEB-B460-F878C1F0BC84}" dt="2024-03-10T20:30:57.396" v="379" actId="47"/>
        <pc:sldMkLst>
          <pc:docMk/>
          <pc:sldMk cId="3919854301" sldId="2145707222"/>
        </pc:sldMkLst>
      </pc:sldChg>
      <pc:sldChg chg="mod modShow">
        <pc:chgData name="Paul Farmer" userId="8b355809-cd49-4f6a-9b2b-edeb1f21f1b7" providerId="ADAL" clId="{28B42A7E-6B7B-4DEB-B460-F878C1F0BC84}" dt="2024-03-10T20:33:35.944" v="434" actId="729"/>
        <pc:sldMkLst>
          <pc:docMk/>
          <pc:sldMk cId="2592127895" sldId="2145707224"/>
        </pc:sldMkLst>
      </pc:sldChg>
      <pc:sldChg chg="ord">
        <pc:chgData name="Paul Farmer" userId="8b355809-cd49-4f6a-9b2b-edeb1f21f1b7" providerId="ADAL" clId="{28B42A7E-6B7B-4DEB-B460-F878C1F0BC84}" dt="2024-03-10T20:31:06.358" v="381"/>
        <pc:sldMkLst>
          <pc:docMk/>
          <pc:sldMk cId="1644227047" sldId="2145707227"/>
        </pc:sldMkLst>
      </pc:sldChg>
      <pc:sldChg chg="addSp delSp modSp new mod">
        <pc:chgData name="Paul Farmer" userId="8b355809-cd49-4f6a-9b2b-edeb1f21f1b7" providerId="ADAL" clId="{28B42A7E-6B7B-4DEB-B460-F878C1F0BC84}" dt="2024-03-10T20:19:38.372" v="319" actId="20577"/>
        <pc:sldMkLst>
          <pc:docMk/>
          <pc:sldMk cId="1470743723" sldId="2145707228"/>
        </pc:sldMkLst>
        <pc:spChg chg="mod">
          <ac:chgData name="Paul Farmer" userId="8b355809-cd49-4f6a-9b2b-edeb1f21f1b7" providerId="ADAL" clId="{28B42A7E-6B7B-4DEB-B460-F878C1F0BC84}" dt="2024-03-10T20:17:21.748" v="170" actId="20577"/>
          <ac:spMkLst>
            <pc:docMk/>
            <pc:sldMk cId="1470743723" sldId="2145707228"/>
            <ac:spMk id="2" creationId="{E29396CE-2941-851A-3067-FE3D38059F29}"/>
          </ac:spMkLst>
        </pc:spChg>
        <pc:spChg chg="mod">
          <ac:chgData name="Paul Farmer" userId="8b355809-cd49-4f6a-9b2b-edeb1f21f1b7" providerId="ADAL" clId="{28B42A7E-6B7B-4DEB-B460-F878C1F0BC84}" dt="2024-03-10T20:19:38.372" v="319" actId="20577"/>
          <ac:spMkLst>
            <pc:docMk/>
            <pc:sldMk cId="1470743723" sldId="2145707228"/>
            <ac:spMk id="3" creationId="{812674A1-3BFA-0BB4-47EC-3DC82FA7743E}"/>
          </ac:spMkLst>
        </pc:spChg>
        <pc:spChg chg="del">
          <ac:chgData name="Paul Farmer" userId="8b355809-cd49-4f6a-9b2b-edeb1f21f1b7" providerId="ADAL" clId="{28B42A7E-6B7B-4DEB-B460-F878C1F0BC84}" dt="2024-03-10T20:16:58.424" v="149" actId="931"/>
          <ac:spMkLst>
            <pc:docMk/>
            <pc:sldMk cId="1470743723" sldId="2145707228"/>
            <ac:spMk id="4" creationId="{284ABBBB-BE47-4FC2-35EE-7EFC728AB4B5}"/>
          </ac:spMkLst>
        </pc:spChg>
        <pc:picChg chg="add mod">
          <ac:chgData name="Paul Farmer" userId="8b355809-cd49-4f6a-9b2b-edeb1f21f1b7" providerId="ADAL" clId="{28B42A7E-6B7B-4DEB-B460-F878C1F0BC84}" dt="2024-03-10T20:17:11.535" v="155" actId="14100"/>
          <ac:picMkLst>
            <pc:docMk/>
            <pc:sldMk cId="1470743723" sldId="2145707228"/>
            <ac:picMk id="6" creationId="{78CDBB59-EC49-4A5D-8587-14D7F8C4BF69}"/>
          </ac:picMkLst>
        </pc:picChg>
      </pc:sldChg>
      <pc:sldChg chg="addSp delSp modSp new mod">
        <pc:chgData name="Paul Farmer" userId="8b355809-cd49-4f6a-9b2b-edeb1f21f1b7" providerId="ADAL" clId="{28B42A7E-6B7B-4DEB-B460-F878C1F0BC84}" dt="2024-03-10T20:30:32.496" v="375" actId="14100"/>
        <pc:sldMkLst>
          <pc:docMk/>
          <pc:sldMk cId="2641541007" sldId="2145707229"/>
        </pc:sldMkLst>
        <pc:spChg chg="mod">
          <ac:chgData name="Paul Farmer" userId="8b355809-cd49-4f6a-9b2b-edeb1f21f1b7" providerId="ADAL" clId="{28B42A7E-6B7B-4DEB-B460-F878C1F0BC84}" dt="2024-03-10T20:30:21.625" v="371" actId="20577"/>
          <ac:spMkLst>
            <pc:docMk/>
            <pc:sldMk cId="2641541007" sldId="2145707229"/>
            <ac:spMk id="2" creationId="{E66CB14C-2724-A719-8645-8E24C7670505}"/>
          </ac:spMkLst>
        </pc:spChg>
        <pc:spChg chg="del mod">
          <ac:chgData name="Paul Farmer" userId="8b355809-cd49-4f6a-9b2b-edeb1f21f1b7" providerId="ADAL" clId="{28B42A7E-6B7B-4DEB-B460-F878C1F0BC84}" dt="2024-03-10T20:29:05.944" v="323" actId="931"/>
          <ac:spMkLst>
            <pc:docMk/>
            <pc:sldMk cId="2641541007" sldId="2145707229"/>
            <ac:spMk id="3" creationId="{577F16B7-3B76-4D7B-3610-DCEFFEE958AA}"/>
          </ac:spMkLst>
        </pc:spChg>
        <pc:picChg chg="add mod">
          <ac:chgData name="Paul Farmer" userId="8b355809-cd49-4f6a-9b2b-edeb1f21f1b7" providerId="ADAL" clId="{28B42A7E-6B7B-4DEB-B460-F878C1F0BC84}" dt="2024-03-10T20:30:32.496" v="375" actId="14100"/>
          <ac:picMkLst>
            <pc:docMk/>
            <pc:sldMk cId="2641541007" sldId="2145707229"/>
            <ac:picMk id="5" creationId="{248BB339-CEC5-C318-181D-3515F52AAD7D}"/>
          </ac:picMkLst>
        </pc:picChg>
      </pc:sldChg>
      <pc:sldChg chg="addSp delSp modSp new mod">
        <pc:chgData name="Paul Farmer" userId="8b355809-cd49-4f6a-9b2b-edeb1f21f1b7" providerId="ADAL" clId="{28B42A7E-6B7B-4DEB-B460-F878C1F0BC84}" dt="2024-03-10T20:33:09.242" v="433" actId="14100"/>
        <pc:sldMkLst>
          <pc:docMk/>
          <pc:sldMk cId="396660913" sldId="2145707230"/>
        </pc:sldMkLst>
        <pc:spChg chg="mod">
          <ac:chgData name="Paul Farmer" userId="8b355809-cd49-4f6a-9b2b-edeb1f21f1b7" providerId="ADAL" clId="{28B42A7E-6B7B-4DEB-B460-F878C1F0BC84}" dt="2024-03-10T20:31:56.388" v="427" actId="20577"/>
          <ac:spMkLst>
            <pc:docMk/>
            <pc:sldMk cId="396660913" sldId="2145707230"/>
            <ac:spMk id="2" creationId="{FC27701C-A1FC-6A97-E75D-B01166FBE193}"/>
          </ac:spMkLst>
        </pc:spChg>
        <pc:spChg chg="del">
          <ac:chgData name="Paul Farmer" userId="8b355809-cd49-4f6a-9b2b-edeb1f21f1b7" providerId="ADAL" clId="{28B42A7E-6B7B-4DEB-B460-F878C1F0BC84}" dt="2024-03-10T20:33:00.760" v="428" actId="931"/>
          <ac:spMkLst>
            <pc:docMk/>
            <pc:sldMk cId="396660913" sldId="2145707230"/>
            <ac:spMk id="3" creationId="{56EE3924-92A5-17FF-DBE0-B3CD0D6744AF}"/>
          </ac:spMkLst>
        </pc:spChg>
        <pc:picChg chg="add mod">
          <ac:chgData name="Paul Farmer" userId="8b355809-cd49-4f6a-9b2b-edeb1f21f1b7" providerId="ADAL" clId="{28B42A7E-6B7B-4DEB-B460-F878C1F0BC84}" dt="2024-03-10T20:33:09.242" v="433" actId="14100"/>
          <ac:picMkLst>
            <pc:docMk/>
            <pc:sldMk cId="396660913" sldId="2145707230"/>
            <ac:picMk id="5" creationId="{0ACCD868-FC51-F88A-FF10-54F3FAB17F17}"/>
          </ac:picMkLst>
        </pc:picChg>
      </pc:sldChg>
      <pc:sldMasterChg chg="delSldLayout">
        <pc:chgData name="Paul Farmer" userId="8b355809-cd49-4f6a-9b2b-edeb1f21f1b7" providerId="ADAL" clId="{28B42A7E-6B7B-4DEB-B460-F878C1F0BC84}" dt="2024-03-10T20:30:49.478" v="377" actId="47"/>
        <pc:sldMasterMkLst>
          <pc:docMk/>
          <pc:sldMasterMk cId="4224889261" sldId="2147483746"/>
        </pc:sldMasterMkLst>
        <pc:sldLayoutChg chg="del">
          <pc:chgData name="Paul Farmer" userId="8b355809-cd49-4f6a-9b2b-edeb1f21f1b7" providerId="ADAL" clId="{28B42A7E-6B7B-4DEB-B460-F878C1F0BC84}" dt="2024-03-10T20:30:49.478" v="377" actId="47"/>
          <pc:sldLayoutMkLst>
            <pc:docMk/>
            <pc:sldMasterMk cId="4224889261" sldId="2147483746"/>
            <pc:sldLayoutMk cId="3951659813" sldId="214748381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0916-0AB3-AE47-A5F7-B4253BB62DD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0A1E8-6048-744F-BF8D-D527A8DE2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5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09B55-A617-8C42-98B6-E643FEDD2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76" y="121299"/>
            <a:ext cx="611008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2876" y="1369219"/>
            <a:ext cx="6110080" cy="326350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3pPr>
            <a:lvl4pPr marL="98425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1163638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25082-DF7E-1746-ABA0-20B8B5D08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270" y="0"/>
            <a:ext cx="1835426" cy="4632723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71DD1-FDF8-2041-9B88-7E65184837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0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99" y="132522"/>
            <a:ext cx="3886200" cy="1986268"/>
          </a:xfrm>
        </p:spPr>
        <p:txBody>
          <a:bodyPr/>
          <a:lstStyle/>
          <a:p>
            <a:r>
              <a:rPr lang="en-GB" dirty="0"/>
              <a:t>Click to add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2998" y="2223983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B1BC81-CB93-7744-8E11-0B6BAD5F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498" y="418809"/>
            <a:ext cx="4680502" cy="1699981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2" name="Picture 11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2900623D-08C3-FE48-A94E-24999D1B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34" y="0"/>
            <a:ext cx="4732544" cy="19787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444273-EED2-004B-8A77-7C1A58DA6C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63498" y="2223982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491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76" y="121299"/>
            <a:ext cx="611008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2876" y="1369219"/>
            <a:ext cx="6110080" cy="326350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39750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2pPr>
            <a:lvl3pPr marL="719138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3pPr>
            <a:lvl4pPr marL="9413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11207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25082-DF7E-1746-ABA0-20B8B5D08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270" y="0"/>
            <a:ext cx="1835426" cy="4632723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71DD1-FDF8-2041-9B88-7E65184837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1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99" y="132522"/>
            <a:ext cx="3886200" cy="1986268"/>
          </a:xfrm>
        </p:spPr>
        <p:txBody>
          <a:bodyPr/>
          <a:lstStyle/>
          <a:p>
            <a:r>
              <a:rPr lang="en-GB" dirty="0"/>
              <a:t>Click to add title here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B1BC81-CB93-7744-8E11-0B6BAD5F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498" y="418809"/>
            <a:ext cx="4680502" cy="1699981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2" name="Picture 11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2900623D-08C3-FE48-A94E-24999D1B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34" y="0"/>
            <a:ext cx="4732544" cy="19787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F4767E-155A-EA47-87C0-9CBA1E9249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2998" y="2223983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EFC8C1-D52E-604D-963E-D47767F67B4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63498" y="2223982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7206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0050B-5446-9040-A177-163925144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189373" y="3181893"/>
            <a:ext cx="2311420" cy="1611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50" y="121299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6250" y="1369219"/>
            <a:ext cx="3886200" cy="3263504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0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76750" y="1369219"/>
            <a:ext cx="3886200" cy="3263504"/>
          </a:xfrm>
        </p:spPr>
        <p:txBody>
          <a:bodyPr/>
          <a:lstStyle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0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9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81B89D7C-DA4D-9B42-9237-2B82C582A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5874043" y="0"/>
            <a:ext cx="3430368" cy="1434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067" y="273844"/>
            <a:ext cx="7886700" cy="994172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4068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068" y="1878806"/>
            <a:ext cx="3868340" cy="2763441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8337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83376" y="1878806"/>
            <a:ext cx="3887391" cy="2763441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5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, supersquigg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5A08CF0-6852-DB41-812D-055CEF9EAE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88340" y="1201479"/>
            <a:ext cx="4732544" cy="19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5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593" y="0"/>
            <a:ext cx="2704407" cy="38341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FE77F-09CF-8845-A8B8-DA6652A17A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3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384" y="-11644"/>
            <a:ext cx="2704407" cy="38325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4D6A80-9BA6-6F4C-BAA5-3056A0F835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4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74BA-D937-FD42-9568-2C5AA73D2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4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E68AE3E-0392-E541-8825-BE72AD3AF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2697" y="1596474"/>
            <a:ext cx="3438605" cy="14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9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5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74B1F7-019D-A240-84BD-C2694E025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3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4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B2B29D-4B74-C749-B43A-20A2F467D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6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FS Meridian" panose="020B0603040202080204" pitchFamily="34" charset="77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513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418" y="3309755"/>
            <a:ext cx="9196418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FS Meridian" panose="020B0603040202080204" pitchFamily="34" charset="77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52351-4149-244C-92CC-C4C687269E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1617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" y="6032"/>
            <a:ext cx="91402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FS Meridian" panose="020B0603040202080204" pitchFamily="34" charset="77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C5B316-DFBD-3D4F-8E90-12ACAFF25B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3188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FS Meridian" panose="020B0603040202080204" pitchFamily="34" charset="77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E39631-19F0-B443-A6C8-991AF2E838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096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FS Meridian" panose="020B0603040202080204" pitchFamily="34" charset="77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52EE61-B175-5744-89B8-EFD24ABDA8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82045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8"/>
            <a:ext cx="9144000" cy="51408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28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328456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9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" y="2678"/>
            <a:ext cx="9130784" cy="5140822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A775E-C3AC-2F41-BEA0-B04C1A8E67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012" y="1567543"/>
            <a:ext cx="3695259" cy="166743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485126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E3E8CE-85C9-4641-AACE-EF1C358BD5A4}"/>
              </a:ext>
            </a:extLst>
          </p:cNvPr>
          <p:cNvSpPr/>
          <p:nvPr userDrawn="1"/>
        </p:nvSpPr>
        <p:spPr>
          <a:xfrm>
            <a:off x="0" y="0"/>
            <a:ext cx="3911174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84000" y="0"/>
            <a:ext cx="7560000" cy="51435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4576596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84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43200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77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8"/>
            <a:ext cx="9139770" cy="51408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3" y="614722"/>
            <a:ext cx="8132105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03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5288277C-9E3B-F74B-A914-4F00037A9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344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3980" y="614722"/>
            <a:ext cx="63627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2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08" y="4016"/>
            <a:ext cx="9130784" cy="5138145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8166526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35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AE61622E-2D1E-E046-836F-AC9F113BC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5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AE61622E-2D1E-E046-836F-AC9F113BC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34475" cy="51435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72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69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48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E68AE3E-0392-E541-8825-BE72AD3AF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52697" y="1596474"/>
            <a:ext cx="3438604" cy="14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5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8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pi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69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eac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3" y="614722"/>
            <a:ext cx="8132105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6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8166526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84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k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3980" y="614722"/>
            <a:ext cx="63627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74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01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835986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62845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Whit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ED0435-D83A-1742-BBC9-8E7BAEADF6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012" y="1567543"/>
            <a:ext cx="3695259" cy="166743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1210654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B89E2-9F3C-994F-9139-72B2DE7C0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3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1186442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799536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505798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792175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826877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42496500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197091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803914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22200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4AE373A4-858B-EE49-A9E2-E514FD143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97788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2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24B4FDC-3E58-F24C-AE25-D3C2D600BC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651" y="303403"/>
            <a:ext cx="1903720" cy="8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46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16213942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61282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6265170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63357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633571" cy="3371103"/>
          </a:xfrm>
          <a:prstGeom prst="rect">
            <a:avLst/>
          </a:prstGeom>
        </p:spPr>
        <p:txBody>
          <a:bodyPr/>
          <a:lstStyle>
            <a:lvl1pPr marL="285750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93688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93688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</a:p>
          <a:p>
            <a:pPr lvl="0"/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4867" y="0"/>
            <a:ext cx="4609133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CDA6E-D45E-3C46-8D36-A2D0263989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25229" y="3021980"/>
            <a:ext cx="5218770" cy="21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7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squiggle -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794A7-1DB4-D044-B337-DF329CBF4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4AE373A4-858B-EE49-A9E2-E514FD143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97788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418252"/>
            <a:ext cx="6858000" cy="1214219"/>
          </a:xfrm>
        </p:spPr>
        <p:txBody>
          <a:bodyPr anchor="b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2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E9B6EBE-C174-4646-AA25-A073E25231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431" y="310462"/>
            <a:ext cx="2182173" cy="11077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32113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E623-AB85-B14F-94AA-2B18C16F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4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24B4FDC-3E58-F24C-AE25-D3C2D600BC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4651" y="303403"/>
            <a:ext cx="1903720" cy="8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1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E623-AB85-B14F-94AA-2B18C16F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4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16E549F-0158-844E-B5F3-C7D77E67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431" y="310462"/>
            <a:ext cx="2182173" cy="11077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insert Mind logo</a:t>
            </a:r>
          </a:p>
        </p:txBody>
      </p:sp>
    </p:spTree>
    <p:extLst>
      <p:ext uri="{BB962C8B-B14F-4D97-AF65-F5344CB8AC3E}">
        <p14:creationId xmlns:p14="http://schemas.microsoft.com/office/powerpoint/2010/main" val="328949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1299"/>
            <a:ext cx="7886700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3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94" r:id="rId2"/>
    <p:sldLayoutId id="2147483726" r:id="rId3"/>
    <p:sldLayoutId id="2147483725" r:id="rId4"/>
    <p:sldLayoutId id="2147483727" r:id="rId5"/>
    <p:sldLayoutId id="2147483685" r:id="rId6"/>
    <p:sldLayoutId id="2147483728" r:id="rId7"/>
    <p:sldLayoutId id="2147483695" r:id="rId8"/>
    <p:sldLayoutId id="2147483729" r:id="rId9"/>
    <p:sldLayoutId id="2147483714" r:id="rId10"/>
    <p:sldLayoutId id="2147483688" r:id="rId11"/>
    <p:sldLayoutId id="2147483781" r:id="rId12"/>
    <p:sldLayoutId id="2147483782" r:id="rId13"/>
    <p:sldLayoutId id="2147483715" r:id="rId14"/>
    <p:sldLayoutId id="2147483689" r:id="rId15"/>
    <p:sldLayoutId id="2147483797" r:id="rId16"/>
    <p:sldLayoutId id="2147483716" r:id="rId17"/>
    <p:sldLayoutId id="2147483721" r:id="rId18"/>
    <p:sldLayoutId id="2147483723" r:id="rId19"/>
    <p:sldLayoutId id="2147483722" r:id="rId20"/>
    <p:sldLayoutId id="2147483724" r:id="rId21"/>
    <p:sldLayoutId id="2147483717" r:id="rId22"/>
    <p:sldLayoutId id="2147483718" r:id="rId23"/>
    <p:sldLayoutId id="2147483713" r:id="rId24"/>
    <p:sldLayoutId id="2147483719" r:id="rId25"/>
    <p:sldLayoutId id="2147483720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68288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8"/>
        </a:buBlip>
        <a:tabLst/>
        <a:defRPr sz="18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53975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8"/>
        </a:buBlip>
        <a:tabLst/>
        <a:defRPr sz="16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76200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8"/>
        </a:buBlip>
        <a:tabLst/>
        <a:defRPr sz="14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02552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8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1206500" indent="-254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28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8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9" r:id="rId2"/>
    <p:sldLayoutId id="2147483710" r:id="rId3"/>
    <p:sldLayoutId id="2147483711" r:id="rId4"/>
    <p:sldLayoutId id="214748374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2" r:id="rId2"/>
    <p:sldLayoutId id="2147483749" r:id="rId3"/>
    <p:sldLayoutId id="2147483750" r:id="rId4"/>
    <p:sldLayoutId id="2147483751" r:id="rId5"/>
    <p:sldLayoutId id="2147483748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8" r:id="rId2"/>
    <p:sldLayoutId id="2147483760" r:id="rId3"/>
    <p:sldLayoutId id="2147483759" r:id="rId4"/>
    <p:sldLayoutId id="2147483761" r:id="rId5"/>
    <p:sldLayoutId id="21474837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C795540-EE31-BE4D-91C4-69F10880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299"/>
            <a:ext cx="7886700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C6CAD2-E81A-8845-92AE-44D8F614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5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85" r:id="rId2"/>
    <p:sldLayoutId id="2147483786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10" r:id="rId12"/>
    <p:sldLayoutId id="2147483811" r:id="rId13"/>
    <p:sldLayoutId id="2147483808" r:id="rId14"/>
    <p:sldLayoutId id="2147483809" r:id="rId15"/>
    <p:sldLayoutId id="2147483745" r:id="rId16"/>
    <p:sldLayoutId id="214748374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68288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8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53975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6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80327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4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068388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134302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dPZ7rw0wMc" TargetMode="External"/><Relationship Id="rId2" Type="http://schemas.openxmlformats.org/officeDocument/2006/relationships/hyperlink" Target="https://www.youtube.com/watch?v=JP3oTRLPq1E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youtube.com/watch?v=cyEdZ23Cp1E" TargetMode="External"/><Relationship Id="rId5" Type="http://schemas.openxmlformats.org/officeDocument/2006/relationships/hyperlink" Target="https://www.youtube.com/watch?v=crp4VojqAdo" TargetMode="External"/><Relationship Id="rId4" Type="http://schemas.openxmlformats.org/officeDocument/2006/relationships/hyperlink" Target="https://www.youtube.com/watch?v=_y97VF5UJcc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6367F4-8FC9-6746-AF96-D47876E9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74" y="1289957"/>
            <a:ext cx="6858000" cy="1665513"/>
          </a:xfrm>
        </p:spPr>
        <p:txBody>
          <a:bodyPr/>
          <a:lstStyle/>
          <a:p>
            <a:r>
              <a:rPr lang="en-US" dirty="0"/>
              <a:t>Changing Mind(s) in a Changing world: from hospital to community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3F73C6A-C942-C842-997D-F5D0194E5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174" y="3126920"/>
            <a:ext cx="6858000" cy="465365"/>
          </a:xfrm>
        </p:spPr>
        <p:txBody>
          <a:bodyPr/>
          <a:lstStyle/>
          <a:p>
            <a:r>
              <a:rPr lang="en-US" dirty="0"/>
              <a:t>2 Decades of Mental Health Policy in 5 Slides</a:t>
            </a:r>
          </a:p>
        </p:txBody>
      </p:sp>
    </p:spTree>
    <p:extLst>
      <p:ext uri="{BB962C8B-B14F-4D97-AF65-F5344CB8AC3E}">
        <p14:creationId xmlns:p14="http://schemas.microsoft.com/office/powerpoint/2010/main" val="50695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8AFE-35AF-230C-FBDF-B6CC2AF7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8F164-BC45-75F6-B06E-E6C59FA50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https://www.youtube.com/watch?v=JP3oTRLPq1E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https://www.youtube.com/watch?v=hdPZ7rw0wMc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https://www.youtube.com/watch?v=_y97VF5UJcc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https://www.youtube.com/watch?v=crp4VojqAdo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https://www.youtube.com/watch?v=cyEdZ23Cp1E</a:t>
            </a:r>
            <a:endParaRPr lang="en-GB" dirty="0"/>
          </a:p>
          <a:p>
            <a:r>
              <a:rPr lang="en-GB" dirty="0"/>
              <a:t>https://www.youtube.com/watch?v=h1NvUkR2Jw4</a:t>
            </a:r>
          </a:p>
        </p:txBody>
      </p:sp>
    </p:spTree>
    <p:extLst>
      <p:ext uri="{BB962C8B-B14F-4D97-AF65-F5344CB8AC3E}">
        <p14:creationId xmlns:p14="http://schemas.microsoft.com/office/powerpoint/2010/main" val="155414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CF57-A959-8ABB-6AD3-B9BFF54F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85C6-A36D-294D-F42C-BFCB5B3B6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https://www.mirror.co.uk/news/uk-news/asda-says-sorry-after-advertises-2303405</a:t>
            </a:r>
          </a:p>
        </p:txBody>
      </p:sp>
    </p:spTree>
    <p:extLst>
      <p:ext uri="{BB962C8B-B14F-4D97-AF65-F5344CB8AC3E}">
        <p14:creationId xmlns:p14="http://schemas.microsoft.com/office/powerpoint/2010/main" val="186639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A15073-8FFF-C351-F867-4AEAC9E5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17" y="930303"/>
            <a:ext cx="4874149" cy="1351721"/>
          </a:xfrm>
        </p:spPr>
        <p:txBody>
          <a:bodyPr/>
          <a:lstStyle/>
          <a:p>
            <a:r>
              <a:rPr lang="en-US" sz="4000" dirty="0"/>
              <a:t>Why are we here?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AAFC4-961E-3666-2D8C-952B623F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73" y="0"/>
            <a:ext cx="33830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BCB57F5C-90FA-515C-2160-215341FD0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0" y="433667"/>
            <a:ext cx="8126339" cy="37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6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396CE-2941-851A-3067-FE3D38059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National Service Framework 1999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74A1-3BFA-0BB4-47EC-3DC82FA774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Mental health promotion </a:t>
            </a:r>
          </a:p>
          <a:p>
            <a:r>
              <a:rPr lang="en-GB" dirty="0"/>
              <a:t>Primary care and access to services</a:t>
            </a:r>
          </a:p>
          <a:p>
            <a:r>
              <a:rPr lang="en-GB" dirty="0"/>
              <a:t>Effective services for people with severe mental illness </a:t>
            </a:r>
          </a:p>
          <a:p>
            <a:r>
              <a:rPr lang="en-GB" dirty="0"/>
              <a:t>Caring about carers </a:t>
            </a:r>
          </a:p>
          <a:p>
            <a:r>
              <a:rPr lang="en-GB" dirty="0"/>
              <a:t>Preventing suicide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Content Placeholder 5" descr="A purple and blue cover&#10;&#10;Description automatically generated with medium confidence">
            <a:extLst>
              <a:ext uri="{FF2B5EF4-FFF2-40B4-BE49-F238E27FC236}">
                <a16:creationId xmlns:a16="http://schemas.microsoft.com/office/drawing/2014/main" id="{78CDBB59-EC49-4A5D-8587-14D7F8C4BF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1318" y="1264025"/>
            <a:ext cx="3034862" cy="2969016"/>
          </a:xfrm>
        </p:spPr>
      </p:pic>
    </p:spTree>
    <p:extLst>
      <p:ext uri="{BB962C8B-B14F-4D97-AF65-F5344CB8AC3E}">
        <p14:creationId xmlns:p14="http://schemas.microsoft.com/office/powerpoint/2010/main" val="147074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AEB8F-CDAE-B1A8-19F1-7FCCAF2C8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0" t="3082" r="20070" b="1353"/>
          <a:stretch/>
        </p:blipFill>
        <p:spPr>
          <a:xfrm>
            <a:off x="4877341" y="-317760"/>
            <a:ext cx="5011156" cy="5461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000C8-5BA2-824C-E439-7A593F1E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41" y="436995"/>
            <a:ext cx="4578594" cy="18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87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FF73-8666-49BE-5153-0E76333EE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37" y="287877"/>
            <a:ext cx="6095727" cy="45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1AEDA-5ECA-B07D-3450-7DBAE287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407E51EF-8AE2-4FCA-1AD6-454AA6AC8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979" y="40194"/>
            <a:ext cx="8542421" cy="4592132"/>
          </a:xfrm>
        </p:spPr>
      </p:pic>
    </p:spTree>
    <p:extLst>
      <p:ext uri="{BB962C8B-B14F-4D97-AF65-F5344CB8AC3E}">
        <p14:creationId xmlns:p14="http://schemas.microsoft.com/office/powerpoint/2010/main" val="1644227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CB14C-2724-A719-8645-8E24C767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Year Forward View for Mental Health-2016</a:t>
            </a:r>
          </a:p>
        </p:txBody>
      </p:sp>
      <p:pic>
        <p:nvPicPr>
          <p:cNvPr id="5" name="Content Placeholder 4" descr="A blue and white brochure with images of people&#10;&#10;Description automatically generated">
            <a:extLst>
              <a:ext uri="{FF2B5EF4-FFF2-40B4-BE49-F238E27FC236}">
                <a16:creationId xmlns:a16="http://schemas.microsoft.com/office/drawing/2014/main" id="{248BB339-CEC5-C318-181D-3515F52AA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376" y="1515035"/>
            <a:ext cx="4554071" cy="3272118"/>
          </a:xfrm>
        </p:spPr>
      </p:pic>
    </p:spTree>
    <p:extLst>
      <p:ext uri="{BB962C8B-B14F-4D97-AF65-F5344CB8AC3E}">
        <p14:creationId xmlns:p14="http://schemas.microsoft.com/office/powerpoint/2010/main" val="2641541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701C-A1FC-6A97-E75D-B01166FB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Mental Health Law-unfinished business</a:t>
            </a:r>
          </a:p>
        </p:txBody>
      </p:sp>
      <p:pic>
        <p:nvPicPr>
          <p:cNvPr id="5" name="Content Placeholder 4" descr="Close-up of a sign&#10;&#10;Description automatically generated">
            <a:extLst>
              <a:ext uri="{FF2B5EF4-FFF2-40B4-BE49-F238E27FC236}">
                <a16:creationId xmlns:a16="http://schemas.microsoft.com/office/drawing/2014/main" id="{0ACCD868-FC51-F88A-FF10-54F3FAB17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30" y="1264025"/>
            <a:ext cx="6738388" cy="2502319"/>
          </a:xfrm>
        </p:spPr>
      </p:pic>
    </p:spTree>
    <p:extLst>
      <p:ext uri="{BB962C8B-B14F-4D97-AF65-F5344CB8AC3E}">
        <p14:creationId xmlns:p14="http://schemas.microsoft.com/office/powerpoint/2010/main" val="396660913"/>
      </p:ext>
    </p:extLst>
  </p:cSld>
  <p:clrMapOvr>
    <a:masterClrMapping/>
  </p:clrMapOvr>
</p:sld>
</file>

<file path=ppt/theme/theme1.xml><?xml version="1.0" encoding="utf-8"?>
<a:theme xmlns:a="http://schemas.openxmlformats.org/drawingml/2006/main" name="Mind main background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er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ighlight pag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ighlight pag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hotography layout - use with set slid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5ceff-6b46-4494-accf-a4e91dbe538f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Props1.xml><?xml version="1.0" encoding="utf-8"?>
<ds:datastoreItem xmlns:ds="http://schemas.openxmlformats.org/officeDocument/2006/customXml" ds:itemID="{704B4C7A-C002-4779-B3F4-A7C82AA690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500337-10EB-4491-ABD7-785247FE0642}"/>
</file>

<file path=customXml/itemProps3.xml><?xml version="1.0" encoding="utf-8"?>
<ds:datastoreItem xmlns:ds="http://schemas.openxmlformats.org/officeDocument/2006/customXml" ds:itemID="{64829F0C-A483-434E-A6CA-8C876E889CD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160</Words>
  <Application>Microsoft Office PowerPoint</Application>
  <PresentationFormat>On-screen Show (16:9)</PresentationFormat>
  <Paragraphs>22</Paragraphs>
  <Slides>12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FS Meridian</vt:lpstr>
      <vt:lpstr>Mind Meridian</vt:lpstr>
      <vt:lpstr>Mind main backgrounds</vt:lpstr>
      <vt:lpstr>Section breakers</vt:lpstr>
      <vt:lpstr>Highlight pages</vt:lpstr>
      <vt:lpstr>1_Highlight pages</vt:lpstr>
      <vt:lpstr>Photography layout - use with set slides</vt:lpstr>
      <vt:lpstr>Changing Mind(s) in a Changing world: from hospital to community </vt:lpstr>
      <vt:lpstr>Why are we here?</vt:lpstr>
      <vt:lpstr>PowerPoint Presentation</vt:lpstr>
      <vt:lpstr>The National Service Framework 1999</vt:lpstr>
      <vt:lpstr>PowerPoint Presentation</vt:lpstr>
      <vt:lpstr>PowerPoint Presentation</vt:lpstr>
      <vt:lpstr>PowerPoint Presentation</vt:lpstr>
      <vt:lpstr>5 Year Forward View for Mental Health-2016</vt:lpstr>
      <vt:lpstr>Mental Health Law-unfinished business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Whyte</dc:creator>
  <cp:lastModifiedBy>Paul Farmer</cp:lastModifiedBy>
  <cp:revision>125</cp:revision>
  <dcterms:created xsi:type="dcterms:W3CDTF">2021-02-06T18:56:46Z</dcterms:created>
  <dcterms:modified xsi:type="dcterms:W3CDTF">2024-03-10T20:33:44Z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0x010100DC2632E2B3CF9740B4EA4581E28ACFBA</vt:lpwstr>
  </property>
</Properties>
</file>