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60" r:id="rId5"/>
    <p:sldId id="261" r:id="rId6"/>
    <p:sldId id="464" r:id="rId7"/>
    <p:sldId id="455" r:id="rId8"/>
    <p:sldId id="458" r:id="rId9"/>
    <p:sldId id="459" r:id="rId10"/>
    <p:sldId id="460" r:id="rId11"/>
    <p:sldId id="276" r:id="rId12"/>
    <p:sldId id="466" r:id="rId13"/>
    <p:sldId id="462" r:id="rId14"/>
    <p:sldId id="291" r:id="rId15"/>
    <p:sldId id="4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C99AA-6192-4912-A014-897D4C98D1D2}" v="11" dt="2024-03-11T11:58:58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ati Das-Munshi" userId="69e3378f-3e18-4c94-9449-0d02c07cd7a6" providerId="ADAL" clId="{2D2C99AA-6192-4912-A014-897D4C98D1D2}"/>
    <pc:docChg chg="custSel delSld modSld">
      <pc:chgData name="Jayati Das-Munshi" userId="69e3378f-3e18-4c94-9449-0d02c07cd7a6" providerId="ADAL" clId="{2D2C99AA-6192-4912-A014-897D4C98D1D2}" dt="2024-03-11T11:59:04.748" v="53" actId="20577"/>
      <pc:docMkLst>
        <pc:docMk/>
      </pc:docMkLst>
      <pc:sldChg chg="modSp mod">
        <pc:chgData name="Jayati Das-Munshi" userId="69e3378f-3e18-4c94-9449-0d02c07cd7a6" providerId="ADAL" clId="{2D2C99AA-6192-4912-A014-897D4C98D1D2}" dt="2024-03-11T11:59:04.748" v="53" actId="20577"/>
        <pc:sldMkLst>
          <pc:docMk/>
          <pc:sldMk cId="2857010589" sldId="291"/>
        </pc:sldMkLst>
        <pc:spChg chg="mod">
          <ac:chgData name="Jayati Das-Munshi" userId="69e3378f-3e18-4c94-9449-0d02c07cd7a6" providerId="ADAL" clId="{2D2C99AA-6192-4912-A014-897D4C98D1D2}" dt="2024-03-11T11:59:04.748" v="53" actId="20577"/>
          <ac:spMkLst>
            <pc:docMk/>
            <pc:sldMk cId="2857010589" sldId="291"/>
            <ac:spMk id="2" creationId="{E9F710C6-9D65-9790-4632-4BD82A38EB50}"/>
          </ac:spMkLst>
        </pc:spChg>
      </pc:sldChg>
      <pc:sldChg chg="addSp delSp modSp mod modClrScheme delAnim modAnim chgLayout">
        <pc:chgData name="Jayati Das-Munshi" userId="69e3378f-3e18-4c94-9449-0d02c07cd7a6" providerId="ADAL" clId="{2D2C99AA-6192-4912-A014-897D4C98D1D2}" dt="2024-03-11T11:58:58.047" v="51"/>
        <pc:sldMkLst>
          <pc:docMk/>
          <pc:sldMk cId="2439052875" sldId="462"/>
        </pc:sldMkLst>
        <pc:spChg chg="add del mod">
          <ac:chgData name="Jayati Das-Munshi" userId="69e3378f-3e18-4c94-9449-0d02c07cd7a6" providerId="ADAL" clId="{2D2C99AA-6192-4912-A014-897D4C98D1D2}" dt="2024-03-11T11:57:27.085" v="4"/>
          <ac:spMkLst>
            <pc:docMk/>
            <pc:sldMk cId="2439052875" sldId="462"/>
            <ac:spMk id="3" creationId="{A70A7B90-2F61-C9A2-96FE-B16AAE01D7BA}"/>
          </ac:spMkLst>
        </pc:spChg>
        <pc:spChg chg="add del mod">
          <ac:chgData name="Jayati Das-Munshi" userId="69e3378f-3e18-4c94-9449-0d02c07cd7a6" providerId="ADAL" clId="{2D2C99AA-6192-4912-A014-897D4C98D1D2}" dt="2024-03-11T11:57:34.394" v="5"/>
          <ac:spMkLst>
            <pc:docMk/>
            <pc:sldMk cId="2439052875" sldId="462"/>
            <ac:spMk id="4" creationId="{03DBBC81-564B-9A4D-34BE-459B8FE1980C}"/>
          </ac:spMkLst>
        </pc:spChg>
        <pc:spChg chg="add mod">
          <ac:chgData name="Jayati Das-Munshi" userId="69e3378f-3e18-4c94-9449-0d02c07cd7a6" providerId="ADAL" clId="{2D2C99AA-6192-4912-A014-897D4C98D1D2}" dt="2024-03-11T11:58:14.883" v="43" actId="1076"/>
          <ac:spMkLst>
            <pc:docMk/>
            <pc:sldMk cId="2439052875" sldId="462"/>
            <ac:spMk id="7" creationId="{4B672845-5340-1095-7011-A8306342268F}"/>
          </ac:spMkLst>
        </pc:spChg>
        <pc:spChg chg="mod ord">
          <ac:chgData name="Jayati Das-Munshi" userId="69e3378f-3e18-4c94-9449-0d02c07cd7a6" providerId="ADAL" clId="{2D2C99AA-6192-4912-A014-897D4C98D1D2}" dt="2024-03-11T11:57:47.330" v="39" actId="20577"/>
          <ac:spMkLst>
            <pc:docMk/>
            <pc:sldMk cId="2439052875" sldId="462"/>
            <ac:spMk id="9" creationId="{48174011-97C0-B3EE-143C-5430B3B2AB89}"/>
          </ac:spMkLst>
        </pc:spChg>
        <pc:spChg chg="del mod ord">
          <ac:chgData name="Jayati Das-Munshi" userId="69e3378f-3e18-4c94-9449-0d02c07cd7a6" providerId="ADAL" clId="{2D2C99AA-6192-4912-A014-897D4C98D1D2}" dt="2024-03-11T11:55:51.187" v="2" actId="478"/>
          <ac:spMkLst>
            <pc:docMk/>
            <pc:sldMk cId="2439052875" sldId="462"/>
            <ac:spMk id="11" creationId="{B5D5BE40-921D-48C8-9F3C-A75A573D19C6}"/>
          </ac:spMkLst>
        </pc:spChg>
        <pc:spChg chg="mod">
          <ac:chgData name="Jayati Das-Munshi" userId="69e3378f-3e18-4c94-9449-0d02c07cd7a6" providerId="ADAL" clId="{2D2C99AA-6192-4912-A014-897D4C98D1D2}" dt="2024-03-11T11:58:17.963" v="44" actId="113"/>
          <ac:spMkLst>
            <pc:docMk/>
            <pc:sldMk cId="2439052875" sldId="462"/>
            <ac:spMk id="12" creationId="{7E137A5A-0B69-AD90-9990-A8EB29BB8808}"/>
          </ac:spMkLst>
        </pc:spChg>
        <pc:picChg chg="add mod">
          <ac:chgData name="Jayati Das-Munshi" userId="69e3378f-3e18-4c94-9449-0d02c07cd7a6" providerId="ADAL" clId="{2D2C99AA-6192-4912-A014-897D4C98D1D2}" dt="2024-03-11T11:58:32.596" v="46" actId="1076"/>
          <ac:picMkLst>
            <pc:docMk/>
            <pc:sldMk cId="2439052875" sldId="462"/>
            <ac:picMk id="5" creationId="{D308AE9D-EA8C-791B-F28F-90D676D99BAA}"/>
          </ac:picMkLst>
        </pc:picChg>
        <pc:picChg chg="add mod">
          <ac:chgData name="Jayati Das-Munshi" userId="69e3378f-3e18-4c94-9449-0d02c07cd7a6" providerId="ADAL" clId="{2D2C99AA-6192-4912-A014-897D4C98D1D2}" dt="2024-03-11T11:58:39.630" v="48" actId="14100"/>
          <ac:picMkLst>
            <pc:docMk/>
            <pc:sldMk cId="2439052875" sldId="462"/>
            <ac:picMk id="6" creationId="{893560A8-CFAB-7E70-E790-48FBB99EA054}"/>
          </ac:picMkLst>
        </pc:picChg>
        <pc:picChg chg="del mod ord">
          <ac:chgData name="Jayati Das-Munshi" userId="69e3378f-3e18-4c94-9449-0d02c07cd7a6" providerId="ADAL" clId="{2D2C99AA-6192-4912-A014-897D4C98D1D2}" dt="2024-03-11T11:57:24.493" v="3" actId="21"/>
          <ac:picMkLst>
            <pc:docMk/>
            <pc:sldMk cId="2439052875" sldId="462"/>
            <ac:picMk id="1026" creationId="{D308AE9D-EA8C-791B-F28F-90D676D99BAA}"/>
          </ac:picMkLst>
        </pc:picChg>
      </pc:sldChg>
      <pc:sldChg chg="del">
        <pc:chgData name="Jayati Das-Munshi" userId="69e3378f-3e18-4c94-9449-0d02c07cd7a6" providerId="ADAL" clId="{2D2C99AA-6192-4912-A014-897D4C98D1D2}" dt="2024-03-11T11:39:42.757" v="0" actId="47"/>
        <pc:sldMkLst>
          <pc:docMk/>
          <pc:sldMk cId="2606418653" sldId="4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D20E9-E413-4197-9B63-0DA3947400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8CB5B-9FFB-4C2A-BA07-81782B8AA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1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BC61F-5C9C-4A2E-9AC0-C135A7A7F1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21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Inclusion health- homelessness, drug and alcohol dependence groups, vulnerable migrants, traveller communities, sex workers, people in contact with criminal justice system and victims of modern slavery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32751-78E2-4CDA-85C1-F3E612397A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2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B40-AE5A-1389-7947-6A121C2CB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BAA0D-9938-022B-3F0D-D9A62783E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4A97-7CA7-FA1C-5970-5102C161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7FA95-2C21-96A2-BB98-634DAB85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A115A-1397-B104-32E7-B3B1C773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4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8992-583F-E2EE-2573-7E122296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C8608-CAAB-DCEC-33E8-E3096537C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EB014-11AA-50CC-C2C3-127B0B67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03CD-1F5E-380C-C183-85288602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B0B11-418C-D8A4-65C5-F4C39E4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1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E9ED5-C953-D006-73B7-B24505AF9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B6E7F-0F20-FFB6-D867-EBD514BDD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5B47-C478-4E56-E67B-7949BE55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E8FB-F1CA-4043-8F0B-6A877B5A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05B9-DE92-C2F7-DD43-78F7EFFF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5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3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7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7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8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20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6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3916-5375-9095-1EFD-C391EF91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216B-CDB8-8634-C69A-EE68B8CBD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6337-6C90-CFD4-124D-83CFEA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9225D-0BA7-A924-B6E6-DC383A39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CDEB-BF08-3FDD-47F1-F6A97EC1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55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2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2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F61E-334A-741D-2759-2D09116C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3EB8E-2A67-E28D-F300-693DC8CAE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D5DEB-5C36-BB18-1559-FBC7F3CC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7CA8-FBA4-F15C-2F69-35B09DA9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3A9E-C4CC-020B-6ECB-D91D5F75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9568-9975-9E42-38DA-3C8D0FC0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825BB-978D-5079-4326-28A83C00D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375BD-22A7-3F17-22F7-A35995C99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9E383-91B6-E481-0375-E81BBFF7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1A6C3-6767-0AE1-13B4-0FED99B5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D08BD-9D49-3700-5FA3-D67F6C4D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1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B99D-F079-4E78-4232-7F642C65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8CA2A-0EEC-7E2F-9351-F7F04CFB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C6D46-BFE9-4864-1CC9-8F7E7141A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B444C-1138-D2CB-0D2C-0136A02EC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48AE7-0EAF-09B1-DFE7-FA059CE38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7C5EF-39B3-4274-867E-E2E13CED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6D658-312A-368C-7030-DD8995B8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18BD4-FC1C-2D4B-C4BE-669868A5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6076-D1AE-2F30-C17E-526F6697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E24AC-A129-E18A-F5DB-D0AF5F2F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0572D-3F4D-899F-5CCB-FE1FAA5A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8BF6-BB2E-8C53-67B1-D12EA656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D5AB5-84D8-2770-36ED-C5E41BF9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4A1D3-4BE2-9236-0FC0-276D91A9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3FC85-A345-045A-010A-F5E571B6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2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3DA9-61FA-55A8-4607-63F54D6C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16943-387C-2237-8F30-0D180C65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94651-126F-E472-4266-C5E53B981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8278A-6980-D05D-364D-98674899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ED5C-A9FD-DB83-8D15-3BA2C32F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4CD45-57B5-B24A-20DD-80EE8CFF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6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6822-AA8A-1EFA-1DAB-D7E3C2C4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2B068-8980-055E-839E-94930909F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24A95-DD16-971F-D5BB-ED86A725F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AD33-E713-1443-1F52-F500E199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481C9-F256-A848-32AE-CF4D1635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5258D-E940-80C0-77CB-FF1BF406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7FDF2-70C8-BACC-ED6F-02D8CB28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B62F5-4D47-75DA-931B-A521F68DD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C5965-946D-2A50-FFC4-99D08DB27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6375-29A4-4A21-9FCF-045EE16917A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74F3-5548-420C-5B22-928F86050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5759D-FDDE-27BA-EB00-9A21CE76B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2E6C-20EA-4D08-91CD-36A5113C3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30EF-856E-4591-AB8A-EB12E351394F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5599-17CD-4C8A-BAF7-AB360CE9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28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8DC5-1DF5-9E61-A410-4D2D14C53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3767" y="881183"/>
            <a:ext cx="8361948" cy="301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Marginalised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and excluded, tackling premature deaths in people with severe mental health conditions</a:t>
            </a:r>
          </a:p>
        </p:txBody>
      </p:sp>
      <p:pic>
        <p:nvPicPr>
          <p:cNvPr id="4098" name="Picture 2" descr="King's College London">
            <a:extLst>
              <a:ext uri="{FF2B5EF4-FFF2-40B4-BE49-F238E27FC236}">
                <a16:creationId xmlns:a16="http://schemas.microsoft.com/office/drawing/2014/main" id="{1D369605-739C-D634-ADCC-A5F21068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3" y="1176915"/>
            <a:ext cx="2504463" cy="19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bout us | ESRC Centre for Society and Mental Health | King's College London">
            <a:extLst>
              <a:ext uri="{FF2B5EF4-FFF2-40B4-BE49-F238E27FC236}">
                <a16:creationId xmlns:a16="http://schemas.microsoft.com/office/drawing/2014/main" id="{D0E965F0-47B8-C3C1-018D-AA19457D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4" y="3554063"/>
            <a:ext cx="2513148" cy="12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7FB82A-6DC5-8837-ADCA-F63FC7DC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436" y="3718080"/>
            <a:ext cx="7298422" cy="2233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 Jayati Das-Munshi</a:t>
            </a:r>
          </a:p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Clinical Reader in Social and Psychiatric Epidemiology, </a:t>
            </a:r>
          </a:p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Honorary Consultant Psychiatrist</a:t>
            </a:r>
          </a:p>
          <a:p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7A57B-E647-CC04-CCD6-E148368C5E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149" r="74787" b="67376"/>
          <a:stretch/>
        </p:blipFill>
        <p:spPr>
          <a:xfrm>
            <a:off x="83094" y="5108417"/>
            <a:ext cx="2504463" cy="451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FA559-9A9C-4B7B-E031-7B77F6D0AA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189" r="79458" b="46336"/>
          <a:stretch/>
        </p:blipFill>
        <p:spPr>
          <a:xfrm>
            <a:off x="91779" y="5794667"/>
            <a:ext cx="2504463" cy="5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3767243-451E-43F0-B9CF-B08A48F930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7765" y="-380894"/>
            <a:ext cx="11844326" cy="6151563"/>
            <a:chOff x="2257" y="1009"/>
            <a:chExt cx="3169" cy="230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49629B5-B7E0-4106-85CB-28BE62607E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7" y="1009"/>
              <a:ext cx="3166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947923B8-5C04-4389-A540-143D1B4B1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009"/>
              <a:ext cx="3169" cy="2306"/>
              <a:chOff x="2257" y="1009"/>
              <a:chExt cx="3169" cy="2306"/>
            </a:xfrm>
          </p:grpSpPr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DB193BA9-8F3C-4033-A106-DA9895BE2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" y="1009"/>
                <a:ext cx="3169" cy="2306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6">
                <a:extLst>
                  <a:ext uri="{FF2B5EF4-FFF2-40B4-BE49-F238E27FC236}">
                    <a16:creationId xmlns:a16="http://schemas.microsoft.com/office/drawing/2014/main" id="{26928AA1-78DF-449F-AA44-108372DA5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1010"/>
                <a:ext cx="3167" cy="23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7">
                <a:extLst>
                  <a:ext uri="{FF2B5EF4-FFF2-40B4-BE49-F238E27FC236}">
                    <a16:creationId xmlns:a16="http://schemas.microsoft.com/office/drawing/2014/main" id="{A46F0F20-F39E-4603-9A63-7A539FA04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0" y="1012"/>
                <a:ext cx="3163" cy="2301"/>
              </a:xfrm>
              <a:prstGeom prst="rect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DF85DE32-4793-4641-9A2F-31885AC1F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8" y="1060"/>
                <a:ext cx="1022" cy="22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E0542CAD-F17F-405A-B0C3-5155B0FE6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0" y="1062"/>
                <a:ext cx="1019" cy="2201"/>
              </a:xfrm>
              <a:prstGeom prst="rect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10">
                <a:extLst>
                  <a:ext uri="{FF2B5EF4-FFF2-40B4-BE49-F238E27FC236}">
                    <a16:creationId xmlns:a16="http://schemas.microsoft.com/office/drawing/2014/main" id="{358FE1E0-0BA0-41AC-B5B3-3913724C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1421"/>
                <a:ext cx="822" cy="1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>
                <a:extLst>
                  <a:ext uri="{FF2B5EF4-FFF2-40B4-BE49-F238E27FC236}">
                    <a16:creationId xmlns:a16="http://schemas.microsoft.com/office/drawing/2014/main" id="{01E99AB9-87B8-4479-90BD-04F94173B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22"/>
                <a:ext cx="820" cy="1207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A2B7F62B-D76D-44EF-BC6C-550CD56E8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445"/>
                <a:ext cx="721" cy="301"/>
              </a:xfrm>
              <a:custGeom>
                <a:avLst/>
                <a:gdLst>
                  <a:gd name="T0" fmla="*/ 89 w 721"/>
                  <a:gd name="T1" fmla="*/ 0 h 301"/>
                  <a:gd name="T2" fmla="*/ 113 w 721"/>
                  <a:gd name="T3" fmla="*/ 1 h 301"/>
                  <a:gd name="T4" fmla="*/ 133 w 721"/>
                  <a:gd name="T5" fmla="*/ 10 h 301"/>
                  <a:gd name="T6" fmla="*/ 153 w 721"/>
                  <a:gd name="T7" fmla="*/ 28 h 301"/>
                  <a:gd name="T8" fmla="*/ 174 w 721"/>
                  <a:gd name="T9" fmla="*/ 45 h 301"/>
                  <a:gd name="T10" fmla="*/ 194 w 721"/>
                  <a:gd name="T11" fmla="*/ 59 h 301"/>
                  <a:gd name="T12" fmla="*/ 214 w 721"/>
                  <a:gd name="T13" fmla="*/ 70 h 301"/>
                  <a:gd name="T14" fmla="*/ 235 w 721"/>
                  <a:gd name="T15" fmla="*/ 76 h 301"/>
                  <a:gd name="T16" fmla="*/ 255 w 721"/>
                  <a:gd name="T17" fmla="*/ 81 h 301"/>
                  <a:gd name="T18" fmla="*/ 276 w 721"/>
                  <a:gd name="T19" fmla="*/ 85 h 301"/>
                  <a:gd name="T20" fmla="*/ 296 w 721"/>
                  <a:gd name="T21" fmla="*/ 87 h 301"/>
                  <a:gd name="T22" fmla="*/ 316 w 721"/>
                  <a:gd name="T23" fmla="*/ 90 h 301"/>
                  <a:gd name="T24" fmla="*/ 337 w 721"/>
                  <a:gd name="T25" fmla="*/ 93 h 301"/>
                  <a:gd name="T26" fmla="*/ 357 w 721"/>
                  <a:gd name="T27" fmla="*/ 96 h 301"/>
                  <a:gd name="T28" fmla="*/ 378 w 721"/>
                  <a:gd name="T29" fmla="*/ 98 h 301"/>
                  <a:gd name="T30" fmla="*/ 398 w 721"/>
                  <a:gd name="T31" fmla="*/ 100 h 301"/>
                  <a:gd name="T32" fmla="*/ 418 w 721"/>
                  <a:gd name="T33" fmla="*/ 102 h 301"/>
                  <a:gd name="T34" fmla="*/ 439 w 721"/>
                  <a:gd name="T35" fmla="*/ 105 h 301"/>
                  <a:gd name="T36" fmla="*/ 459 w 721"/>
                  <a:gd name="T37" fmla="*/ 108 h 301"/>
                  <a:gd name="T38" fmla="*/ 480 w 721"/>
                  <a:gd name="T39" fmla="*/ 113 h 301"/>
                  <a:gd name="T40" fmla="*/ 500 w 721"/>
                  <a:gd name="T41" fmla="*/ 120 h 301"/>
                  <a:gd name="T42" fmla="*/ 520 w 721"/>
                  <a:gd name="T43" fmla="*/ 129 h 301"/>
                  <a:gd name="T44" fmla="*/ 541 w 721"/>
                  <a:gd name="T45" fmla="*/ 140 h 301"/>
                  <a:gd name="T46" fmla="*/ 561 w 721"/>
                  <a:gd name="T47" fmla="*/ 150 h 301"/>
                  <a:gd name="T48" fmla="*/ 581 w 721"/>
                  <a:gd name="T49" fmla="*/ 161 h 301"/>
                  <a:gd name="T50" fmla="*/ 602 w 721"/>
                  <a:gd name="T51" fmla="*/ 178 h 301"/>
                  <a:gd name="T52" fmla="*/ 622 w 721"/>
                  <a:gd name="T53" fmla="*/ 206 h 301"/>
                  <a:gd name="T54" fmla="*/ 643 w 721"/>
                  <a:gd name="T55" fmla="*/ 241 h 301"/>
                  <a:gd name="T56" fmla="*/ 663 w 721"/>
                  <a:gd name="T57" fmla="*/ 268 h 301"/>
                  <a:gd name="T58" fmla="*/ 683 w 721"/>
                  <a:gd name="T59" fmla="*/ 285 h 301"/>
                  <a:gd name="T60" fmla="*/ 704 w 721"/>
                  <a:gd name="T61" fmla="*/ 297 h 301"/>
                  <a:gd name="T62" fmla="*/ 719 w 721"/>
                  <a:gd name="T63" fmla="*/ 292 h 301"/>
                  <a:gd name="T64" fmla="*/ 699 w 721"/>
                  <a:gd name="T65" fmla="*/ 285 h 301"/>
                  <a:gd name="T66" fmla="*/ 678 w 721"/>
                  <a:gd name="T67" fmla="*/ 272 h 301"/>
                  <a:gd name="T68" fmla="*/ 658 w 721"/>
                  <a:gd name="T69" fmla="*/ 253 h 301"/>
                  <a:gd name="T70" fmla="*/ 637 w 721"/>
                  <a:gd name="T71" fmla="*/ 222 h 301"/>
                  <a:gd name="T72" fmla="*/ 617 w 721"/>
                  <a:gd name="T73" fmla="*/ 188 h 301"/>
                  <a:gd name="T74" fmla="*/ 597 w 721"/>
                  <a:gd name="T75" fmla="*/ 165 h 301"/>
                  <a:gd name="T76" fmla="*/ 576 w 721"/>
                  <a:gd name="T77" fmla="*/ 150 h 301"/>
                  <a:gd name="T78" fmla="*/ 556 w 721"/>
                  <a:gd name="T79" fmla="*/ 140 h 301"/>
                  <a:gd name="T80" fmla="*/ 536 w 721"/>
                  <a:gd name="T81" fmla="*/ 130 h 301"/>
                  <a:gd name="T82" fmla="*/ 515 w 721"/>
                  <a:gd name="T83" fmla="*/ 120 h 301"/>
                  <a:gd name="T84" fmla="*/ 495 w 721"/>
                  <a:gd name="T85" fmla="*/ 112 h 301"/>
                  <a:gd name="T86" fmla="*/ 474 w 721"/>
                  <a:gd name="T87" fmla="*/ 106 h 301"/>
                  <a:gd name="T88" fmla="*/ 454 w 721"/>
                  <a:gd name="T89" fmla="*/ 102 h 301"/>
                  <a:gd name="T90" fmla="*/ 434 w 721"/>
                  <a:gd name="T91" fmla="*/ 99 h 301"/>
                  <a:gd name="T92" fmla="*/ 413 w 721"/>
                  <a:gd name="T93" fmla="*/ 96 h 301"/>
                  <a:gd name="T94" fmla="*/ 393 w 721"/>
                  <a:gd name="T95" fmla="*/ 94 h 301"/>
                  <a:gd name="T96" fmla="*/ 372 w 721"/>
                  <a:gd name="T97" fmla="*/ 92 h 301"/>
                  <a:gd name="T98" fmla="*/ 352 w 721"/>
                  <a:gd name="T99" fmla="*/ 90 h 301"/>
                  <a:gd name="T100" fmla="*/ 332 w 721"/>
                  <a:gd name="T101" fmla="*/ 87 h 301"/>
                  <a:gd name="T102" fmla="*/ 311 w 721"/>
                  <a:gd name="T103" fmla="*/ 85 h 301"/>
                  <a:gd name="T104" fmla="*/ 291 w 721"/>
                  <a:gd name="T105" fmla="*/ 82 h 301"/>
                  <a:gd name="T106" fmla="*/ 271 w 721"/>
                  <a:gd name="T107" fmla="*/ 79 h 301"/>
                  <a:gd name="T108" fmla="*/ 250 w 721"/>
                  <a:gd name="T109" fmla="*/ 75 h 301"/>
                  <a:gd name="T110" fmla="*/ 230 w 721"/>
                  <a:gd name="T111" fmla="*/ 70 h 301"/>
                  <a:gd name="T112" fmla="*/ 209 w 721"/>
                  <a:gd name="T113" fmla="*/ 63 h 301"/>
                  <a:gd name="T114" fmla="*/ 189 w 721"/>
                  <a:gd name="T115" fmla="*/ 51 h 301"/>
                  <a:gd name="T116" fmla="*/ 169 w 721"/>
                  <a:gd name="T117" fmla="*/ 36 h 301"/>
                  <a:gd name="T118" fmla="*/ 148 w 721"/>
                  <a:gd name="T119" fmla="*/ 20 h 301"/>
                  <a:gd name="T120" fmla="*/ 128 w 721"/>
                  <a:gd name="T121" fmla="*/ 4 h 301"/>
                  <a:gd name="T122" fmla="*/ 107 w 721"/>
                  <a:gd name="T123" fmla="*/ 0 h 301"/>
                  <a:gd name="T124" fmla="*/ 63 w 721"/>
                  <a:gd name="T12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1" h="30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4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29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7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4"/>
                    </a:lnTo>
                    <a:lnTo>
                      <a:pt x="150" y="24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3" y="26"/>
                    </a:lnTo>
                    <a:lnTo>
                      <a:pt x="153" y="28"/>
                    </a:lnTo>
                    <a:lnTo>
                      <a:pt x="155" y="28"/>
                    </a:lnTo>
                    <a:lnTo>
                      <a:pt x="155" y="29"/>
                    </a:lnTo>
                    <a:lnTo>
                      <a:pt x="157" y="29"/>
                    </a:lnTo>
                    <a:lnTo>
                      <a:pt x="157" y="31"/>
                    </a:lnTo>
                    <a:lnTo>
                      <a:pt x="158" y="31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62" y="33"/>
                    </a:lnTo>
                    <a:lnTo>
                      <a:pt x="162" y="35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7" y="38"/>
                    </a:lnTo>
                    <a:lnTo>
                      <a:pt x="167" y="39"/>
                    </a:lnTo>
                    <a:lnTo>
                      <a:pt x="169" y="39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0" y="42"/>
                    </a:lnTo>
                    <a:lnTo>
                      <a:pt x="172" y="42"/>
                    </a:lnTo>
                    <a:lnTo>
                      <a:pt x="172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6"/>
                    </a:lnTo>
                    <a:lnTo>
                      <a:pt x="177" y="46"/>
                    </a:lnTo>
                    <a:lnTo>
                      <a:pt x="177" y="47"/>
                    </a:lnTo>
                    <a:lnTo>
                      <a:pt x="179" y="47"/>
                    </a:lnTo>
                    <a:lnTo>
                      <a:pt x="179" y="49"/>
                    </a:lnTo>
                    <a:lnTo>
                      <a:pt x="180" y="49"/>
                    </a:lnTo>
                    <a:lnTo>
                      <a:pt x="180" y="50"/>
                    </a:lnTo>
                    <a:lnTo>
                      <a:pt x="182" y="50"/>
                    </a:lnTo>
                    <a:lnTo>
                      <a:pt x="182" y="52"/>
                    </a:lnTo>
                    <a:lnTo>
                      <a:pt x="184" y="52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5"/>
                    </a:lnTo>
                    <a:lnTo>
                      <a:pt x="189" y="55"/>
                    </a:lnTo>
                    <a:lnTo>
                      <a:pt x="189" y="56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2" y="57"/>
                    </a:lnTo>
                    <a:lnTo>
                      <a:pt x="192" y="58"/>
                    </a:lnTo>
                    <a:lnTo>
                      <a:pt x="194" y="58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9" y="61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4" y="65"/>
                    </a:lnTo>
                    <a:lnTo>
                      <a:pt x="206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7"/>
                    </a:lnTo>
                    <a:lnTo>
                      <a:pt x="209" y="67"/>
                    </a:lnTo>
                    <a:lnTo>
                      <a:pt x="209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3" y="68"/>
                    </a:lnTo>
                    <a:lnTo>
                      <a:pt x="213" y="69"/>
                    </a:lnTo>
                    <a:lnTo>
                      <a:pt x="214" y="69"/>
                    </a:lnTo>
                    <a:lnTo>
                      <a:pt x="214" y="70"/>
                    </a:lnTo>
                    <a:lnTo>
                      <a:pt x="216" y="70"/>
                    </a:lnTo>
                    <a:lnTo>
                      <a:pt x="216" y="70"/>
                    </a:lnTo>
                    <a:lnTo>
                      <a:pt x="218" y="70"/>
                    </a:lnTo>
                    <a:lnTo>
                      <a:pt x="218" y="71"/>
                    </a:lnTo>
                    <a:lnTo>
                      <a:pt x="220" y="71"/>
                    </a:lnTo>
                    <a:lnTo>
                      <a:pt x="220" y="72"/>
                    </a:lnTo>
                    <a:lnTo>
                      <a:pt x="221" y="72"/>
                    </a:lnTo>
                    <a:lnTo>
                      <a:pt x="221" y="72"/>
                    </a:lnTo>
                    <a:lnTo>
                      <a:pt x="223" y="72"/>
                    </a:lnTo>
                    <a:lnTo>
                      <a:pt x="223" y="73"/>
                    </a:lnTo>
                    <a:lnTo>
                      <a:pt x="225" y="73"/>
                    </a:lnTo>
                    <a:lnTo>
                      <a:pt x="225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28" y="74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31" y="75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6"/>
                    </a:lnTo>
                    <a:lnTo>
                      <a:pt x="235" y="76"/>
                    </a:lnTo>
                    <a:lnTo>
                      <a:pt x="235" y="76"/>
                    </a:lnTo>
                    <a:lnTo>
                      <a:pt x="236" y="76"/>
                    </a:lnTo>
                    <a:lnTo>
                      <a:pt x="236" y="77"/>
                    </a:lnTo>
                    <a:lnTo>
                      <a:pt x="238" y="77"/>
                    </a:lnTo>
                    <a:lnTo>
                      <a:pt x="238" y="77"/>
                    </a:lnTo>
                    <a:lnTo>
                      <a:pt x="240" y="77"/>
                    </a:lnTo>
                    <a:lnTo>
                      <a:pt x="240" y="78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3" y="78"/>
                    </a:lnTo>
                    <a:lnTo>
                      <a:pt x="243" y="79"/>
                    </a:lnTo>
                    <a:lnTo>
                      <a:pt x="245" y="79"/>
                    </a:lnTo>
                    <a:lnTo>
                      <a:pt x="245" y="79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8" y="79"/>
                    </a:lnTo>
                    <a:lnTo>
                      <a:pt x="248" y="80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52" y="80"/>
                    </a:lnTo>
                    <a:lnTo>
                      <a:pt x="252" y="81"/>
                    </a:lnTo>
                    <a:lnTo>
                      <a:pt x="254" y="81"/>
                    </a:lnTo>
                    <a:lnTo>
                      <a:pt x="254" y="81"/>
                    </a:lnTo>
                    <a:lnTo>
                      <a:pt x="255" y="81"/>
                    </a:lnTo>
                    <a:lnTo>
                      <a:pt x="255" y="81"/>
                    </a:lnTo>
                    <a:lnTo>
                      <a:pt x="257" y="81"/>
                    </a:lnTo>
                    <a:lnTo>
                      <a:pt x="257" y="82"/>
                    </a:lnTo>
                    <a:lnTo>
                      <a:pt x="259" y="82"/>
                    </a:lnTo>
                    <a:lnTo>
                      <a:pt x="259" y="82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2" y="82"/>
                    </a:lnTo>
                    <a:lnTo>
                      <a:pt x="262" y="83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5" y="83"/>
                    </a:lnTo>
                    <a:lnTo>
                      <a:pt x="265" y="83"/>
                    </a:lnTo>
                    <a:lnTo>
                      <a:pt x="267" y="83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69" y="83"/>
                    </a:lnTo>
                    <a:lnTo>
                      <a:pt x="271" y="83"/>
                    </a:lnTo>
                    <a:lnTo>
                      <a:pt x="271" y="84"/>
                    </a:lnTo>
                    <a:lnTo>
                      <a:pt x="272" y="84"/>
                    </a:lnTo>
                    <a:lnTo>
                      <a:pt x="272" y="84"/>
                    </a:lnTo>
                    <a:lnTo>
                      <a:pt x="274" y="84"/>
                    </a:lnTo>
                    <a:lnTo>
                      <a:pt x="274" y="84"/>
                    </a:lnTo>
                    <a:lnTo>
                      <a:pt x="276" y="84"/>
                    </a:lnTo>
                    <a:lnTo>
                      <a:pt x="276" y="85"/>
                    </a:lnTo>
                    <a:lnTo>
                      <a:pt x="277" y="85"/>
                    </a:lnTo>
                    <a:lnTo>
                      <a:pt x="277" y="85"/>
                    </a:lnTo>
                    <a:lnTo>
                      <a:pt x="279" y="85"/>
                    </a:lnTo>
                    <a:lnTo>
                      <a:pt x="279" y="85"/>
                    </a:lnTo>
                    <a:lnTo>
                      <a:pt x="281" y="85"/>
                    </a:lnTo>
                    <a:lnTo>
                      <a:pt x="281" y="85"/>
                    </a:lnTo>
                    <a:lnTo>
                      <a:pt x="282" y="85"/>
                    </a:lnTo>
                    <a:lnTo>
                      <a:pt x="282" y="85"/>
                    </a:lnTo>
                    <a:lnTo>
                      <a:pt x="284" y="85"/>
                    </a:lnTo>
                    <a:lnTo>
                      <a:pt x="284" y="86"/>
                    </a:lnTo>
                    <a:lnTo>
                      <a:pt x="286" y="86"/>
                    </a:lnTo>
                    <a:lnTo>
                      <a:pt x="286" y="86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9" y="86"/>
                    </a:lnTo>
                    <a:lnTo>
                      <a:pt x="289" y="87"/>
                    </a:lnTo>
                    <a:lnTo>
                      <a:pt x="291" y="87"/>
                    </a:lnTo>
                    <a:lnTo>
                      <a:pt x="291" y="87"/>
                    </a:lnTo>
                    <a:lnTo>
                      <a:pt x="293" y="87"/>
                    </a:lnTo>
                    <a:lnTo>
                      <a:pt x="293" y="87"/>
                    </a:lnTo>
                    <a:lnTo>
                      <a:pt x="294" y="87"/>
                    </a:lnTo>
                    <a:lnTo>
                      <a:pt x="294" y="87"/>
                    </a:lnTo>
                    <a:lnTo>
                      <a:pt x="296" y="87"/>
                    </a:lnTo>
                    <a:lnTo>
                      <a:pt x="296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9" y="88"/>
                    </a:lnTo>
                    <a:lnTo>
                      <a:pt x="299" y="88"/>
                    </a:lnTo>
                    <a:lnTo>
                      <a:pt x="301" y="88"/>
                    </a:lnTo>
                    <a:lnTo>
                      <a:pt x="301" y="88"/>
                    </a:lnTo>
                    <a:lnTo>
                      <a:pt x="303" y="88"/>
                    </a:lnTo>
                    <a:lnTo>
                      <a:pt x="303" y="89"/>
                    </a:lnTo>
                    <a:lnTo>
                      <a:pt x="305" y="89"/>
                    </a:lnTo>
                    <a:lnTo>
                      <a:pt x="305" y="89"/>
                    </a:lnTo>
                    <a:lnTo>
                      <a:pt x="306" y="89"/>
                    </a:lnTo>
                    <a:lnTo>
                      <a:pt x="306" y="89"/>
                    </a:lnTo>
                    <a:lnTo>
                      <a:pt x="308" y="89"/>
                    </a:lnTo>
                    <a:lnTo>
                      <a:pt x="308" y="89"/>
                    </a:lnTo>
                    <a:lnTo>
                      <a:pt x="310" y="89"/>
                    </a:lnTo>
                    <a:lnTo>
                      <a:pt x="310" y="90"/>
                    </a:lnTo>
                    <a:lnTo>
                      <a:pt x="311" y="90"/>
                    </a:lnTo>
                    <a:lnTo>
                      <a:pt x="311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5" y="90"/>
                    </a:lnTo>
                    <a:lnTo>
                      <a:pt x="315" y="90"/>
                    </a:lnTo>
                    <a:lnTo>
                      <a:pt x="316" y="90"/>
                    </a:lnTo>
                    <a:lnTo>
                      <a:pt x="316" y="90"/>
                    </a:lnTo>
                    <a:lnTo>
                      <a:pt x="318" y="90"/>
                    </a:lnTo>
                    <a:lnTo>
                      <a:pt x="318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2" y="91"/>
                    </a:lnTo>
                    <a:lnTo>
                      <a:pt x="322" y="91"/>
                    </a:lnTo>
                    <a:lnTo>
                      <a:pt x="323" y="91"/>
                    </a:lnTo>
                    <a:lnTo>
                      <a:pt x="323" y="92"/>
                    </a:lnTo>
                    <a:lnTo>
                      <a:pt x="325" y="92"/>
                    </a:lnTo>
                    <a:lnTo>
                      <a:pt x="325" y="92"/>
                    </a:lnTo>
                    <a:lnTo>
                      <a:pt x="327" y="92"/>
                    </a:lnTo>
                    <a:lnTo>
                      <a:pt x="327" y="92"/>
                    </a:lnTo>
                    <a:lnTo>
                      <a:pt x="328" y="92"/>
                    </a:lnTo>
                    <a:lnTo>
                      <a:pt x="328" y="92"/>
                    </a:lnTo>
                    <a:lnTo>
                      <a:pt x="330" y="92"/>
                    </a:lnTo>
                    <a:lnTo>
                      <a:pt x="330" y="92"/>
                    </a:lnTo>
                    <a:lnTo>
                      <a:pt x="332" y="92"/>
                    </a:lnTo>
                    <a:lnTo>
                      <a:pt x="332" y="93"/>
                    </a:lnTo>
                    <a:lnTo>
                      <a:pt x="333" y="93"/>
                    </a:lnTo>
                    <a:lnTo>
                      <a:pt x="333" y="93"/>
                    </a:lnTo>
                    <a:lnTo>
                      <a:pt x="335" y="93"/>
                    </a:lnTo>
                    <a:lnTo>
                      <a:pt x="335" y="93"/>
                    </a:lnTo>
                    <a:lnTo>
                      <a:pt x="337" y="93"/>
                    </a:lnTo>
                    <a:lnTo>
                      <a:pt x="337" y="93"/>
                    </a:lnTo>
                    <a:lnTo>
                      <a:pt x="338" y="93"/>
                    </a:lnTo>
                    <a:lnTo>
                      <a:pt x="338" y="93"/>
                    </a:lnTo>
                    <a:lnTo>
                      <a:pt x="340" y="93"/>
                    </a:lnTo>
                    <a:lnTo>
                      <a:pt x="340" y="94"/>
                    </a:lnTo>
                    <a:lnTo>
                      <a:pt x="342" y="94"/>
                    </a:lnTo>
                    <a:lnTo>
                      <a:pt x="342" y="94"/>
                    </a:lnTo>
                    <a:lnTo>
                      <a:pt x="344" y="94"/>
                    </a:lnTo>
                    <a:lnTo>
                      <a:pt x="344" y="94"/>
                    </a:lnTo>
                    <a:lnTo>
                      <a:pt x="345" y="94"/>
                    </a:lnTo>
                    <a:lnTo>
                      <a:pt x="345" y="94"/>
                    </a:lnTo>
                    <a:lnTo>
                      <a:pt x="347" y="94"/>
                    </a:lnTo>
                    <a:lnTo>
                      <a:pt x="347" y="94"/>
                    </a:lnTo>
                    <a:lnTo>
                      <a:pt x="349" y="94"/>
                    </a:lnTo>
                    <a:lnTo>
                      <a:pt x="349" y="95"/>
                    </a:lnTo>
                    <a:lnTo>
                      <a:pt x="350" y="95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52" y="95"/>
                    </a:lnTo>
                    <a:lnTo>
                      <a:pt x="354" y="95"/>
                    </a:lnTo>
                    <a:lnTo>
                      <a:pt x="354" y="95"/>
                    </a:lnTo>
                    <a:lnTo>
                      <a:pt x="355" y="95"/>
                    </a:lnTo>
                    <a:lnTo>
                      <a:pt x="355" y="95"/>
                    </a:lnTo>
                    <a:lnTo>
                      <a:pt x="357" y="95"/>
                    </a:lnTo>
                    <a:lnTo>
                      <a:pt x="357" y="96"/>
                    </a:lnTo>
                    <a:lnTo>
                      <a:pt x="359" y="96"/>
                    </a:lnTo>
                    <a:lnTo>
                      <a:pt x="359" y="96"/>
                    </a:lnTo>
                    <a:lnTo>
                      <a:pt x="361" y="96"/>
                    </a:lnTo>
                    <a:lnTo>
                      <a:pt x="361" y="96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64" y="96"/>
                    </a:lnTo>
                    <a:lnTo>
                      <a:pt x="364" y="97"/>
                    </a:lnTo>
                    <a:lnTo>
                      <a:pt x="366" y="97"/>
                    </a:lnTo>
                    <a:lnTo>
                      <a:pt x="366" y="97"/>
                    </a:lnTo>
                    <a:lnTo>
                      <a:pt x="367" y="97"/>
                    </a:lnTo>
                    <a:lnTo>
                      <a:pt x="367" y="97"/>
                    </a:lnTo>
                    <a:lnTo>
                      <a:pt x="369" y="97"/>
                    </a:lnTo>
                    <a:lnTo>
                      <a:pt x="369" y="97"/>
                    </a:lnTo>
                    <a:lnTo>
                      <a:pt x="371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2" y="97"/>
                    </a:lnTo>
                    <a:lnTo>
                      <a:pt x="374" y="97"/>
                    </a:lnTo>
                    <a:lnTo>
                      <a:pt x="374" y="98"/>
                    </a:lnTo>
                    <a:lnTo>
                      <a:pt x="376" y="98"/>
                    </a:lnTo>
                    <a:lnTo>
                      <a:pt x="376" y="98"/>
                    </a:lnTo>
                    <a:lnTo>
                      <a:pt x="378" y="98"/>
                    </a:lnTo>
                    <a:lnTo>
                      <a:pt x="378" y="98"/>
                    </a:lnTo>
                    <a:lnTo>
                      <a:pt x="379" y="98"/>
                    </a:lnTo>
                    <a:lnTo>
                      <a:pt x="379" y="98"/>
                    </a:lnTo>
                    <a:lnTo>
                      <a:pt x="381" y="98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98"/>
                    </a:lnTo>
                    <a:lnTo>
                      <a:pt x="384" y="98"/>
                    </a:lnTo>
                    <a:lnTo>
                      <a:pt x="384" y="98"/>
                    </a:lnTo>
                    <a:lnTo>
                      <a:pt x="386" y="98"/>
                    </a:lnTo>
                    <a:lnTo>
                      <a:pt x="386" y="99"/>
                    </a:lnTo>
                    <a:lnTo>
                      <a:pt x="388" y="99"/>
                    </a:lnTo>
                    <a:lnTo>
                      <a:pt x="388" y="99"/>
                    </a:lnTo>
                    <a:lnTo>
                      <a:pt x="389" y="99"/>
                    </a:lnTo>
                    <a:lnTo>
                      <a:pt x="389" y="99"/>
                    </a:lnTo>
                    <a:lnTo>
                      <a:pt x="391" y="99"/>
                    </a:lnTo>
                    <a:lnTo>
                      <a:pt x="391" y="99"/>
                    </a:lnTo>
                    <a:lnTo>
                      <a:pt x="393" y="99"/>
                    </a:lnTo>
                    <a:lnTo>
                      <a:pt x="393" y="99"/>
                    </a:lnTo>
                    <a:lnTo>
                      <a:pt x="395" y="99"/>
                    </a:lnTo>
                    <a:lnTo>
                      <a:pt x="395" y="100"/>
                    </a:lnTo>
                    <a:lnTo>
                      <a:pt x="396" y="100"/>
                    </a:lnTo>
                    <a:lnTo>
                      <a:pt x="396" y="100"/>
                    </a:lnTo>
                    <a:lnTo>
                      <a:pt x="398" y="100"/>
                    </a:lnTo>
                    <a:lnTo>
                      <a:pt x="398" y="100"/>
                    </a:lnTo>
                    <a:lnTo>
                      <a:pt x="400" y="100"/>
                    </a:lnTo>
                    <a:lnTo>
                      <a:pt x="400" y="100"/>
                    </a:lnTo>
                    <a:lnTo>
                      <a:pt x="401" y="100"/>
                    </a:lnTo>
                    <a:lnTo>
                      <a:pt x="401" y="100"/>
                    </a:lnTo>
                    <a:lnTo>
                      <a:pt x="403" y="100"/>
                    </a:lnTo>
                    <a:lnTo>
                      <a:pt x="403" y="101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8" y="101"/>
                    </a:lnTo>
                    <a:lnTo>
                      <a:pt x="408" y="101"/>
                    </a:lnTo>
                    <a:lnTo>
                      <a:pt x="410" y="101"/>
                    </a:lnTo>
                    <a:lnTo>
                      <a:pt x="410" y="101"/>
                    </a:lnTo>
                    <a:lnTo>
                      <a:pt x="412" y="101"/>
                    </a:lnTo>
                    <a:lnTo>
                      <a:pt x="412" y="101"/>
                    </a:lnTo>
                    <a:lnTo>
                      <a:pt x="413" y="101"/>
                    </a:lnTo>
                    <a:lnTo>
                      <a:pt x="413" y="102"/>
                    </a:lnTo>
                    <a:lnTo>
                      <a:pt x="415" y="102"/>
                    </a:lnTo>
                    <a:lnTo>
                      <a:pt x="415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8" y="102"/>
                    </a:lnTo>
                    <a:lnTo>
                      <a:pt x="418" y="102"/>
                    </a:lnTo>
                    <a:lnTo>
                      <a:pt x="420" y="102"/>
                    </a:lnTo>
                    <a:lnTo>
                      <a:pt x="420" y="102"/>
                    </a:lnTo>
                    <a:lnTo>
                      <a:pt x="422" y="102"/>
                    </a:lnTo>
                    <a:lnTo>
                      <a:pt x="422" y="102"/>
                    </a:lnTo>
                    <a:lnTo>
                      <a:pt x="423" y="102"/>
                    </a:lnTo>
                    <a:lnTo>
                      <a:pt x="423" y="102"/>
                    </a:lnTo>
                    <a:lnTo>
                      <a:pt x="425" y="102"/>
                    </a:lnTo>
                    <a:lnTo>
                      <a:pt x="425" y="103"/>
                    </a:lnTo>
                    <a:lnTo>
                      <a:pt x="427" y="103"/>
                    </a:lnTo>
                    <a:lnTo>
                      <a:pt x="427" y="103"/>
                    </a:lnTo>
                    <a:lnTo>
                      <a:pt x="429" y="103"/>
                    </a:lnTo>
                    <a:lnTo>
                      <a:pt x="429" y="103"/>
                    </a:lnTo>
                    <a:lnTo>
                      <a:pt x="430" y="103"/>
                    </a:lnTo>
                    <a:lnTo>
                      <a:pt x="430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5" y="104"/>
                    </a:lnTo>
                    <a:lnTo>
                      <a:pt x="435" y="104"/>
                    </a:lnTo>
                    <a:lnTo>
                      <a:pt x="437" y="104"/>
                    </a:lnTo>
                    <a:lnTo>
                      <a:pt x="437" y="105"/>
                    </a:lnTo>
                    <a:lnTo>
                      <a:pt x="439" y="105"/>
                    </a:lnTo>
                    <a:lnTo>
                      <a:pt x="439" y="105"/>
                    </a:lnTo>
                    <a:lnTo>
                      <a:pt x="440" y="105"/>
                    </a:lnTo>
                    <a:lnTo>
                      <a:pt x="440" y="105"/>
                    </a:lnTo>
                    <a:lnTo>
                      <a:pt x="442" y="105"/>
                    </a:lnTo>
                    <a:lnTo>
                      <a:pt x="442" y="106"/>
                    </a:lnTo>
                    <a:lnTo>
                      <a:pt x="444" y="106"/>
                    </a:lnTo>
                    <a:lnTo>
                      <a:pt x="444" y="106"/>
                    </a:lnTo>
                    <a:lnTo>
                      <a:pt x="445" y="106"/>
                    </a:lnTo>
                    <a:lnTo>
                      <a:pt x="445" y="106"/>
                    </a:lnTo>
                    <a:lnTo>
                      <a:pt x="447" y="106"/>
                    </a:lnTo>
                    <a:lnTo>
                      <a:pt x="447" y="106"/>
                    </a:lnTo>
                    <a:lnTo>
                      <a:pt x="449" y="106"/>
                    </a:lnTo>
                    <a:lnTo>
                      <a:pt x="449" y="106"/>
                    </a:lnTo>
                    <a:lnTo>
                      <a:pt x="451" y="106"/>
                    </a:lnTo>
                    <a:lnTo>
                      <a:pt x="451" y="107"/>
                    </a:lnTo>
                    <a:lnTo>
                      <a:pt x="452" y="107"/>
                    </a:lnTo>
                    <a:lnTo>
                      <a:pt x="452" y="107"/>
                    </a:lnTo>
                    <a:lnTo>
                      <a:pt x="454" y="107"/>
                    </a:lnTo>
                    <a:lnTo>
                      <a:pt x="454" y="107"/>
                    </a:lnTo>
                    <a:lnTo>
                      <a:pt x="456" y="107"/>
                    </a:lnTo>
                    <a:lnTo>
                      <a:pt x="456" y="108"/>
                    </a:lnTo>
                    <a:lnTo>
                      <a:pt x="457" y="108"/>
                    </a:lnTo>
                    <a:lnTo>
                      <a:pt x="457" y="108"/>
                    </a:lnTo>
                    <a:lnTo>
                      <a:pt x="459" y="108"/>
                    </a:lnTo>
                    <a:lnTo>
                      <a:pt x="459" y="108"/>
                    </a:lnTo>
                    <a:lnTo>
                      <a:pt x="461" y="108"/>
                    </a:lnTo>
                    <a:lnTo>
                      <a:pt x="461" y="108"/>
                    </a:lnTo>
                    <a:lnTo>
                      <a:pt x="462" y="108"/>
                    </a:lnTo>
                    <a:lnTo>
                      <a:pt x="462" y="109"/>
                    </a:lnTo>
                    <a:lnTo>
                      <a:pt x="464" y="109"/>
                    </a:lnTo>
                    <a:lnTo>
                      <a:pt x="464" y="109"/>
                    </a:lnTo>
                    <a:lnTo>
                      <a:pt x="466" y="109"/>
                    </a:lnTo>
                    <a:lnTo>
                      <a:pt x="466" y="109"/>
                    </a:lnTo>
                    <a:lnTo>
                      <a:pt x="468" y="109"/>
                    </a:lnTo>
                    <a:lnTo>
                      <a:pt x="468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71" y="110"/>
                    </a:lnTo>
                    <a:lnTo>
                      <a:pt x="471" y="111"/>
                    </a:lnTo>
                    <a:lnTo>
                      <a:pt x="473" y="111"/>
                    </a:lnTo>
                    <a:lnTo>
                      <a:pt x="473" y="111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6" y="112"/>
                    </a:lnTo>
                    <a:lnTo>
                      <a:pt x="476" y="112"/>
                    </a:lnTo>
                    <a:lnTo>
                      <a:pt x="478" y="112"/>
                    </a:lnTo>
                    <a:lnTo>
                      <a:pt x="478" y="113"/>
                    </a:lnTo>
                    <a:lnTo>
                      <a:pt x="480" y="113"/>
                    </a:lnTo>
                    <a:lnTo>
                      <a:pt x="480" y="113"/>
                    </a:lnTo>
                    <a:lnTo>
                      <a:pt x="481" y="113"/>
                    </a:lnTo>
                    <a:lnTo>
                      <a:pt x="481" y="113"/>
                    </a:lnTo>
                    <a:lnTo>
                      <a:pt x="483" y="113"/>
                    </a:lnTo>
                    <a:lnTo>
                      <a:pt x="483" y="114"/>
                    </a:lnTo>
                    <a:lnTo>
                      <a:pt x="485" y="114"/>
                    </a:lnTo>
                    <a:lnTo>
                      <a:pt x="485" y="115"/>
                    </a:lnTo>
                    <a:lnTo>
                      <a:pt x="486" y="115"/>
                    </a:lnTo>
                    <a:lnTo>
                      <a:pt x="486" y="115"/>
                    </a:lnTo>
                    <a:lnTo>
                      <a:pt x="488" y="115"/>
                    </a:lnTo>
                    <a:lnTo>
                      <a:pt x="488" y="116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491" y="116"/>
                    </a:lnTo>
                    <a:lnTo>
                      <a:pt x="491" y="117"/>
                    </a:lnTo>
                    <a:lnTo>
                      <a:pt x="493" y="117"/>
                    </a:lnTo>
                    <a:lnTo>
                      <a:pt x="493" y="118"/>
                    </a:lnTo>
                    <a:lnTo>
                      <a:pt x="495" y="118"/>
                    </a:lnTo>
                    <a:lnTo>
                      <a:pt x="495" y="118"/>
                    </a:lnTo>
                    <a:lnTo>
                      <a:pt x="496" y="118"/>
                    </a:lnTo>
                    <a:lnTo>
                      <a:pt x="496" y="119"/>
                    </a:lnTo>
                    <a:lnTo>
                      <a:pt x="498" y="119"/>
                    </a:lnTo>
                    <a:lnTo>
                      <a:pt x="498" y="119"/>
                    </a:lnTo>
                    <a:lnTo>
                      <a:pt x="500" y="119"/>
                    </a:lnTo>
                    <a:lnTo>
                      <a:pt x="500" y="120"/>
                    </a:lnTo>
                    <a:lnTo>
                      <a:pt x="502" y="120"/>
                    </a:lnTo>
                    <a:lnTo>
                      <a:pt x="502" y="121"/>
                    </a:lnTo>
                    <a:lnTo>
                      <a:pt x="503" y="121"/>
                    </a:lnTo>
                    <a:lnTo>
                      <a:pt x="503" y="121"/>
                    </a:lnTo>
                    <a:lnTo>
                      <a:pt x="505" y="121"/>
                    </a:lnTo>
                    <a:lnTo>
                      <a:pt x="505" y="122"/>
                    </a:lnTo>
                    <a:lnTo>
                      <a:pt x="507" y="122"/>
                    </a:lnTo>
                    <a:lnTo>
                      <a:pt x="507" y="123"/>
                    </a:lnTo>
                    <a:lnTo>
                      <a:pt x="508" y="123"/>
                    </a:lnTo>
                    <a:lnTo>
                      <a:pt x="508" y="123"/>
                    </a:lnTo>
                    <a:lnTo>
                      <a:pt x="510" y="123"/>
                    </a:lnTo>
                    <a:lnTo>
                      <a:pt x="510" y="124"/>
                    </a:lnTo>
                    <a:lnTo>
                      <a:pt x="512" y="124"/>
                    </a:lnTo>
                    <a:lnTo>
                      <a:pt x="512" y="125"/>
                    </a:lnTo>
                    <a:lnTo>
                      <a:pt x="514" y="125"/>
                    </a:lnTo>
                    <a:lnTo>
                      <a:pt x="514" y="126"/>
                    </a:lnTo>
                    <a:lnTo>
                      <a:pt x="515" y="126"/>
                    </a:lnTo>
                    <a:lnTo>
                      <a:pt x="515" y="126"/>
                    </a:lnTo>
                    <a:lnTo>
                      <a:pt x="517" y="126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8"/>
                    </a:lnTo>
                    <a:lnTo>
                      <a:pt x="520" y="128"/>
                    </a:lnTo>
                    <a:lnTo>
                      <a:pt x="520" y="129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24" y="129"/>
                    </a:lnTo>
                    <a:lnTo>
                      <a:pt x="524" y="131"/>
                    </a:lnTo>
                    <a:lnTo>
                      <a:pt x="525" y="131"/>
                    </a:lnTo>
                    <a:lnTo>
                      <a:pt x="525" y="132"/>
                    </a:lnTo>
                    <a:lnTo>
                      <a:pt x="527" y="132"/>
                    </a:lnTo>
                    <a:lnTo>
                      <a:pt x="527" y="133"/>
                    </a:lnTo>
                    <a:lnTo>
                      <a:pt x="529" y="133"/>
                    </a:lnTo>
                    <a:lnTo>
                      <a:pt x="529" y="134"/>
                    </a:lnTo>
                    <a:lnTo>
                      <a:pt x="530" y="134"/>
                    </a:lnTo>
                    <a:lnTo>
                      <a:pt x="530" y="135"/>
                    </a:lnTo>
                    <a:lnTo>
                      <a:pt x="532" y="135"/>
                    </a:lnTo>
                    <a:lnTo>
                      <a:pt x="532" y="135"/>
                    </a:lnTo>
                    <a:lnTo>
                      <a:pt x="534" y="135"/>
                    </a:lnTo>
                    <a:lnTo>
                      <a:pt x="534" y="136"/>
                    </a:lnTo>
                    <a:lnTo>
                      <a:pt x="536" y="136"/>
                    </a:lnTo>
                    <a:lnTo>
                      <a:pt x="536" y="137"/>
                    </a:lnTo>
                    <a:lnTo>
                      <a:pt x="537" y="137"/>
                    </a:lnTo>
                    <a:lnTo>
                      <a:pt x="537" y="138"/>
                    </a:lnTo>
                    <a:lnTo>
                      <a:pt x="539" y="138"/>
                    </a:lnTo>
                    <a:lnTo>
                      <a:pt x="539" y="139"/>
                    </a:lnTo>
                    <a:lnTo>
                      <a:pt x="541" y="139"/>
                    </a:lnTo>
                    <a:lnTo>
                      <a:pt x="541" y="140"/>
                    </a:lnTo>
                    <a:lnTo>
                      <a:pt x="542" y="140"/>
                    </a:lnTo>
                    <a:lnTo>
                      <a:pt x="542" y="141"/>
                    </a:lnTo>
                    <a:lnTo>
                      <a:pt x="544" y="141"/>
                    </a:lnTo>
                    <a:lnTo>
                      <a:pt x="544" y="142"/>
                    </a:lnTo>
                    <a:lnTo>
                      <a:pt x="546" y="142"/>
                    </a:lnTo>
                    <a:lnTo>
                      <a:pt x="546" y="142"/>
                    </a:lnTo>
                    <a:lnTo>
                      <a:pt x="547" y="142"/>
                    </a:lnTo>
                    <a:lnTo>
                      <a:pt x="547" y="143"/>
                    </a:lnTo>
                    <a:lnTo>
                      <a:pt x="549" y="143"/>
                    </a:lnTo>
                    <a:lnTo>
                      <a:pt x="549" y="144"/>
                    </a:lnTo>
                    <a:lnTo>
                      <a:pt x="551" y="144"/>
                    </a:lnTo>
                    <a:lnTo>
                      <a:pt x="551" y="145"/>
                    </a:lnTo>
                    <a:lnTo>
                      <a:pt x="553" y="145"/>
                    </a:lnTo>
                    <a:lnTo>
                      <a:pt x="553" y="145"/>
                    </a:lnTo>
                    <a:lnTo>
                      <a:pt x="554" y="145"/>
                    </a:lnTo>
                    <a:lnTo>
                      <a:pt x="554" y="146"/>
                    </a:lnTo>
                    <a:lnTo>
                      <a:pt x="556" y="146"/>
                    </a:lnTo>
                    <a:lnTo>
                      <a:pt x="556" y="147"/>
                    </a:lnTo>
                    <a:lnTo>
                      <a:pt x="558" y="147"/>
                    </a:lnTo>
                    <a:lnTo>
                      <a:pt x="558" y="148"/>
                    </a:lnTo>
                    <a:lnTo>
                      <a:pt x="559" y="148"/>
                    </a:lnTo>
                    <a:lnTo>
                      <a:pt x="559" y="148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3" y="150"/>
                    </a:lnTo>
                    <a:lnTo>
                      <a:pt x="563" y="150"/>
                    </a:lnTo>
                    <a:lnTo>
                      <a:pt x="564" y="150"/>
                    </a:lnTo>
                    <a:lnTo>
                      <a:pt x="564" y="151"/>
                    </a:lnTo>
                    <a:lnTo>
                      <a:pt x="566" y="151"/>
                    </a:lnTo>
                    <a:lnTo>
                      <a:pt x="566" y="152"/>
                    </a:lnTo>
                    <a:lnTo>
                      <a:pt x="568" y="152"/>
                    </a:lnTo>
                    <a:lnTo>
                      <a:pt x="568" y="153"/>
                    </a:lnTo>
                    <a:lnTo>
                      <a:pt x="570" y="153"/>
                    </a:lnTo>
                    <a:lnTo>
                      <a:pt x="570" y="154"/>
                    </a:lnTo>
                    <a:lnTo>
                      <a:pt x="571" y="154"/>
                    </a:lnTo>
                    <a:lnTo>
                      <a:pt x="571" y="155"/>
                    </a:lnTo>
                    <a:lnTo>
                      <a:pt x="573" y="155"/>
                    </a:lnTo>
                    <a:lnTo>
                      <a:pt x="573" y="156"/>
                    </a:lnTo>
                    <a:lnTo>
                      <a:pt x="575" y="156"/>
                    </a:lnTo>
                    <a:lnTo>
                      <a:pt x="575" y="157"/>
                    </a:lnTo>
                    <a:lnTo>
                      <a:pt x="576" y="157"/>
                    </a:lnTo>
                    <a:lnTo>
                      <a:pt x="576" y="158"/>
                    </a:lnTo>
                    <a:lnTo>
                      <a:pt x="578" y="158"/>
                    </a:lnTo>
                    <a:lnTo>
                      <a:pt x="578" y="159"/>
                    </a:lnTo>
                    <a:lnTo>
                      <a:pt x="580" y="159"/>
                    </a:lnTo>
                    <a:lnTo>
                      <a:pt x="580" y="160"/>
                    </a:lnTo>
                    <a:lnTo>
                      <a:pt x="581" y="160"/>
                    </a:lnTo>
                    <a:lnTo>
                      <a:pt x="581" y="161"/>
                    </a:lnTo>
                    <a:lnTo>
                      <a:pt x="583" y="161"/>
                    </a:lnTo>
                    <a:lnTo>
                      <a:pt x="583" y="163"/>
                    </a:lnTo>
                    <a:lnTo>
                      <a:pt x="585" y="163"/>
                    </a:lnTo>
                    <a:lnTo>
                      <a:pt x="585" y="164"/>
                    </a:lnTo>
                    <a:lnTo>
                      <a:pt x="587" y="164"/>
                    </a:lnTo>
                    <a:lnTo>
                      <a:pt x="587" y="165"/>
                    </a:lnTo>
                    <a:lnTo>
                      <a:pt x="588" y="165"/>
                    </a:lnTo>
                    <a:lnTo>
                      <a:pt x="588" y="167"/>
                    </a:lnTo>
                    <a:lnTo>
                      <a:pt x="590" y="167"/>
                    </a:lnTo>
                    <a:lnTo>
                      <a:pt x="590" y="168"/>
                    </a:lnTo>
                    <a:lnTo>
                      <a:pt x="592" y="168"/>
                    </a:lnTo>
                    <a:lnTo>
                      <a:pt x="592" y="169"/>
                    </a:lnTo>
                    <a:lnTo>
                      <a:pt x="593" y="169"/>
                    </a:lnTo>
                    <a:lnTo>
                      <a:pt x="593" y="171"/>
                    </a:lnTo>
                    <a:lnTo>
                      <a:pt x="595" y="171"/>
                    </a:lnTo>
                    <a:lnTo>
                      <a:pt x="595" y="172"/>
                    </a:lnTo>
                    <a:lnTo>
                      <a:pt x="597" y="172"/>
                    </a:lnTo>
                    <a:lnTo>
                      <a:pt x="597" y="174"/>
                    </a:lnTo>
                    <a:lnTo>
                      <a:pt x="598" y="174"/>
                    </a:lnTo>
                    <a:lnTo>
                      <a:pt x="598" y="176"/>
                    </a:lnTo>
                    <a:lnTo>
                      <a:pt x="600" y="176"/>
                    </a:lnTo>
                    <a:lnTo>
                      <a:pt x="600" y="177"/>
                    </a:lnTo>
                    <a:lnTo>
                      <a:pt x="602" y="177"/>
                    </a:lnTo>
                    <a:lnTo>
                      <a:pt x="602" y="178"/>
                    </a:lnTo>
                    <a:lnTo>
                      <a:pt x="604" y="178"/>
                    </a:lnTo>
                    <a:lnTo>
                      <a:pt x="604" y="180"/>
                    </a:lnTo>
                    <a:lnTo>
                      <a:pt x="605" y="180"/>
                    </a:lnTo>
                    <a:lnTo>
                      <a:pt x="605" y="182"/>
                    </a:lnTo>
                    <a:lnTo>
                      <a:pt x="607" y="182"/>
                    </a:lnTo>
                    <a:lnTo>
                      <a:pt x="607" y="184"/>
                    </a:lnTo>
                    <a:lnTo>
                      <a:pt x="609" y="184"/>
                    </a:lnTo>
                    <a:lnTo>
                      <a:pt x="609" y="187"/>
                    </a:lnTo>
                    <a:lnTo>
                      <a:pt x="610" y="187"/>
                    </a:lnTo>
                    <a:lnTo>
                      <a:pt x="610" y="189"/>
                    </a:lnTo>
                    <a:lnTo>
                      <a:pt x="612" y="189"/>
                    </a:lnTo>
                    <a:lnTo>
                      <a:pt x="612" y="191"/>
                    </a:lnTo>
                    <a:lnTo>
                      <a:pt x="614" y="191"/>
                    </a:lnTo>
                    <a:lnTo>
                      <a:pt x="614" y="193"/>
                    </a:lnTo>
                    <a:lnTo>
                      <a:pt x="615" y="193"/>
                    </a:lnTo>
                    <a:lnTo>
                      <a:pt x="615" y="195"/>
                    </a:lnTo>
                    <a:lnTo>
                      <a:pt x="617" y="195"/>
                    </a:lnTo>
                    <a:lnTo>
                      <a:pt x="617" y="198"/>
                    </a:lnTo>
                    <a:lnTo>
                      <a:pt x="619" y="198"/>
                    </a:lnTo>
                    <a:lnTo>
                      <a:pt x="619" y="200"/>
                    </a:lnTo>
                    <a:lnTo>
                      <a:pt x="621" y="200"/>
                    </a:lnTo>
                    <a:lnTo>
                      <a:pt x="621" y="203"/>
                    </a:lnTo>
                    <a:lnTo>
                      <a:pt x="622" y="203"/>
                    </a:lnTo>
                    <a:lnTo>
                      <a:pt x="622" y="206"/>
                    </a:lnTo>
                    <a:lnTo>
                      <a:pt x="624" y="206"/>
                    </a:lnTo>
                    <a:lnTo>
                      <a:pt x="624" y="208"/>
                    </a:lnTo>
                    <a:lnTo>
                      <a:pt x="626" y="208"/>
                    </a:lnTo>
                    <a:lnTo>
                      <a:pt x="626" y="211"/>
                    </a:lnTo>
                    <a:lnTo>
                      <a:pt x="627" y="211"/>
                    </a:lnTo>
                    <a:lnTo>
                      <a:pt x="627" y="214"/>
                    </a:lnTo>
                    <a:lnTo>
                      <a:pt x="629" y="214"/>
                    </a:lnTo>
                    <a:lnTo>
                      <a:pt x="629" y="217"/>
                    </a:lnTo>
                    <a:lnTo>
                      <a:pt x="631" y="217"/>
                    </a:lnTo>
                    <a:lnTo>
                      <a:pt x="631" y="220"/>
                    </a:lnTo>
                    <a:lnTo>
                      <a:pt x="632" y="220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30"/>
                    </a:lnTo>
                    <a:lnTo>
                      <a:pt x="637" y="230"/>
                    </a:lnTo>
                    <a:lnTo>
                      <a:pt x="637" y="232"/>
                    </a:lnTo>
                    <a:lnTo>
                      <a:pt x="639" y="232"/>
                    </a:lnTo>
                    <a:lnTo>
                      <a:pt x="639" y="235"/>
                    </a:lnTo>
                    <a:lnTo>
                      <a:pt x="641" y="235"/>
                    </a:lnTo>
                    <a:lnTo>
                      <a:pt x="641" y="238"/>
                    </a:lnTo>
                    <a:lnTo>
                      <a:pt x="643" y="238"/>
                    </a:lnTo>
                    <a:lnTo>
                      <a:pt x="643" y="241"/>
                    </a:lnTo>
                    <a:lnTo>
                      <a:pt x="644" y="241"/>
                    </a:lnTo>
                    <a:lnTo>
                      <a:pt x="644" y="245"/>
                    </a:lnTo>
                    <a:lnTo>
                      <a:pt x="646" y="245"/>
                    </a:lnTo>
                    <a:lnTo>
                      <a:pt x="646" y="247"/>
                    </a:lnTo>
                    <a:lnTo>
                      <a:pt x="648" y="247"/>
                    </a:lnTo>
                    <a:lnTo>
                      <a:pt x="648" y="249"/>
                    </a:lnTo>
                    <a:lnTo>
                      <a:pt x="649" y="249"/>
                    </a:lnTo>
                    <a:lnTo>
                      <a:pt x="649" y="251"/>
                    </a:lnTo>
                    <a:lnTo>
                      <a:pt x="651" y="251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4" y="256"/>
                    </a:lnTo>
                    <a:lnTo>
                      <a:pt x="654" y="258"/>
                    </a:lnTo>
                    <a:lnTo>
                      <a:pt x="656" y="258"/>
                    </a:lnTo>
                    <a:lnTo>
                      <a:pt x="656" y="261"/>
                    </a:lnTo>
                    <a:lnTo>
                      <a:pt x="658" y="261"/>
                    </a:lnTo>
                    <a:lnTo>
                      <a:pt x="658" y="263"/>
                    </a:lnTo>
                    <a:lnTo>
                      <a:pt x="660" y="263"/>
                    </a:lnTo>
                    <a:lnTo>
                      <a:pt x="660" y="264"/>
                    </a:lnTo>
                    <a:lnTo>
                      <a:pt x="661" y="264"/>
                    </a:lnTo>
                    <a:lnTo>
                      <a:pt x="661" y="266"/>
                    </a:lnTo>
                    <a:lnTo>
                      <a:pt x="663" y="266"/>
                    </a:lnTo>
                    <a:lnTo>
                      <a:pt x="663" y="268"/>
                    </a:lnTo>
                    <a:lnTo>
                      <a:pt x="665" y="268"/>
                    </a:lnTo>
                    <a:lnTo>
                      <a:pt x="665" y="269"/>
                    </a:lnTo>
                    <a:lnTo>
                      <a:pt x="666" y="269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8" y="274"/>
                    </a:lnTo>
                    <a:lnTo>
                      <a:pt x="670" y="274"/>
                    </a:lnTo>
                    <a:lnTo>
                      <a:pt x="670" y="275"/>
                    </a:lnTo>
                    <a:lnTo>
                      <a:pt x="671" y="275"/>
                    </a:lnTo>
                    <a:lnTo>
                      <a:pt x="671" y="276"/>
                    </a:lnTo>
                    <a:lnTo>
                      <a:pt x="673" y="276"/>
                    </a:lnTo>
                    <a:lnTo>
                      <a:pt x="673" y="278"/>
                    </a:lnTo>
                    <a:lnTo>
                      <a:pt x="675" y="278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78" y="282"/>
                    </a:lnTo>
                    <a:lnTo>
                      <a:pt x="680" y="282"/>
                    </a:lnTo>
                    <a:lnTo>
                      <a:pt x="680" y="283"/>
                    </a:lnTo>
                    <a:lnTo>
                      <a:pt x="682" y="283"/>
                    </a:lnTo>
                    <a:lnTo>
                      <a:pt x="682" y="284"/>
                    </a:lnTo>
                    <a:lnTo>
                      <a:pt x="683" y="284"/>
                    </a:lnTo>
                    <a:lnTo>
                      <a:pt x="683" y="285"/>
                    </a:lnTo>
                    <a:lnTo>
                      <a:pt x="685" y="285"/>
                    </a:lnTo>
                    <a:lnTo>
                      <a:pt x="685" y="286"/>
                    </a:lnTo>
                    <a:lnTo>
                      <a:pt x="687" y="286"/>
                    </a:lnTo>
                    <a:lnTo>
                      <a:pt x="687" y="288"/>
                    </a:lnTo>
                    <a:lnTo>
                      <a:pt x="689" y="288"/>
                    </a:lnTo>
                    <a:lnTo>
                      <a:pt x="689" y="289"/>
                    </a:lnTo>
                    <a:lnTo>
                      <a:pt x="690" y="289"/>
                    </a:lnTo>
                    <a:lnTo>
                      <a:pt x="690" y="290"/>
                    </a:lnTo>
                    <a:lnTo>
                      <a:pt x="692" y="290"/>
                    </a:lnTo>
                    <a:lnTo>
                      <a:pt x="692" y="291"/>
                    </a:lnTo>
                    <a:lnTo>
                      <a:pt x="694" y="291"/>
                    </a:lnTo>
                    <a:lnTo>
                      <a:pt x="694" y="292"/>
                    </a:lnTo>
                    <a:lnTo>
                      <a:pt x="695" y="292"/>
                    </a:lnTo>
                    <a:lnTo>
                      <a:pt x="695" y="293"/>
                    </a:lnTo>
                    <a:lnTo>
                      <a:pt x="697" y="293"/>
                    </a:lnTo>
                    <a:lnTo>
                      <a:pt x="697" y="294"/>
                    </a:lnTo>
                    <a:lnTo>
                      <a:pt x="699" y="294"/>
                    </a:lnTo>
                    <a:lnTo>
                      <a:pt x="699" y="295"/>
                    </a:lnTo>
                    <a:lnTo>
                      <a:pt x="700" y="295"/>
                    </a:lnTo>
                    <a:lnTo>
                      <a:pt x="700" y="295"/>
                    </a:lnTo>
                    <a:lnTo>
                      <a:pt x="702" y="295"/>
                    </a:lnTo>
                    <a:lnTo>
                      <a:pt x="702" y="296"/>
                    </a:lnTo>
                    <a:lnTo>
                      <a:pt x="704" y="296"/>
                    </a:lnTo>
                    <a:lnTo>
                      <a:pt x="704" y="297"/>
                    </a:lnTo>
                    <a:lnTo>
                      <a:pt x="705" y="297"/>
                    </a:lnTo>
                    <a:lnTo>
                      <a:pt x="705" y="297"/>
                    </a:lnTo>
                    <a:lnTo>
                      <a:pt x="707" y="297"/>
                    </a:lnTo>
                    <a:lnTo>
                      <a:pt x="707" y="298"/>
                    </a:lnTo>
                    <a:lnTo>
                      <a:pt x="709" y="298"/>
                    </a:lnTo>
                    <a:lnTo>
                      <a:pt x="709" y="299"/>
                    </a:lnTo>
                    <a:lnTo>
                      <a:pt x="711" y="299"/>
                    </a:lnTo>
                    <a:lnTo>
                      <a:pt x="711" y="299"/>
                    </a:lnTo>
                    <a:lnTo>
                      <a:pt x="712" y="299"/>
                    </a:lnTo>
                    <a:lnTo>
                      <a:pt x="712" y="300"/>
                    </a:lnTo>
                    <a:lnTo>
                      <a:pt x="714" y="300"/>
                    </a:lnTo>
                    <a:lnTo>
                      <a:pt x="714" y="300"/>
                    </a:lnTo>
                    <a:lnTo>
                      <a:pt x="716" y="300"/>
                    </a:lnTo>
                    <a:lnTo>
                      <a:pt x="716" y="301"/>
                    </a:lnTo>
                    <a:lnTo>
                      <a:pt x="717" y="301"/>
                    </a:lnTo>
                    <a:lnTo>
                      <a:pt x="717" y="301"/>
                    </a:lnTo>
                    <a:lnTo>
                      <a:pt x="719" y="301"/>
                    </a:lnTo>
                    <a:lnTo>
                      <a:pt x="719" y="301"/>
                    </a:lnTo>
                    <a:lnTo>
                      <a:pt x="721" y="301"/>
                    </a:lnTo>
                    <a:lnTo>
                      <a:pt x="721" y="301"/>
                    </a:lnTo>
                    <a:lnTo>
                      <a:pt x="721" y="292"/>
                    </a:lnTo>
                    <a:lnTo>
                      <a:pt x="721" y="292"/>
                    </a:lnTo>
                    <a:lnTo>
                      <a:pt x="719" y="292"/>
                    </a:lnTo>
                    <a:lnTo>
                      <a:pt x="719" y="292"/>
                    </a:lnTo>
                    <a:lnTo>
                      <a:pt x="717" y="292"/>
                    </a:lnTo>
                    <a:lnTo>
                      <a:pt x="717" y="292"/>
                    </a:lnTo>
                    <a:lnTo>
                      <a:pt x="716" y="292"/>
                    </a:lnTo>
                    <a:lnTo>
                      <a:pt x="716" y="291"/>
                    </a:lnTo>
                    <a:lnTo>
                      <a:pt x="714" y="291"/>
                    </a:lnTo>
                    <a:lnTo>
                      <a:pt x="714" y="291"/>
                    </a:lnTo>
                    <a:lnTo>
                      <a:pt x="712" y="291"/>
                    </a:lnTo>
                    <a:lnTo>
                      <a:pt x="712" y="290"/>
                    </a:lnTo>
                    <a:lnTo>
                      <a:pt x="711" y="290"/>
                    </a:lnTo>
                    <a:lnTo>
                      <a:pt x="711" y="290"/>
                    </a:lnTo>
                    <a:lnTo>
                      <a:pt x="709" y="290"/>
                    </a:lnTo>
                    <a:lnTo>
                      <a:pt x="709" y="289"/>
                    </a:lnTo>
                    <a:lnTo>
                      <a:pt x="707" y="289"/>
                    </a:lnTo>
                    <a:lnTo>
                      <a:pt x="707" y="288"/>
                    </a:lnTo>
                    <a:lnTo>
                      <a:pt x="705" y="288"/>
                    </a:lnTo>
                    <a:lnTo>
                      <a:pt x="705" y="288"/>
                    </a:lnTo>
                    <a:lnTo>
                      <a:pt x="704" y="288"/>
                    </a:lnTo>
                    <a:lnTo>
                      <a:pt x="704" y="287"/>
                    </a:lnTo>
                    <a:lnTo>
                      <a:pt x="702" y="287"/>
                    </a:lnTo>
                    <a:lnTo>
                      <a:pt x="702" y="286"/>
                    </a:lnTo>
                    <a:lnTo>
                      <a:pt x="700" y="286"/>
                    </a:lnTo>
                    <a:lnTo>
                      <a:pt x="700" y="286"/>
                    </a:lnTo>
                    <a:lnTo>
                      <a:pt x="699" y="286"/>
                    </a:lnTo>
                    <a:lnTo>
                      <a:pt x="699" y="285"/>
                    </a:lnTo>
                    <a:lnTo>
                      <a:pt x="697" y="285"/>
                    </a:lnTo>
                    <a:lnTo>
                      <a:pt x="697" y="284"/>
                    </a:lnTo>
                    <a:lnTo>
                      <a:pt x="695" y="284"/>
                    </a:lnTo>
                    <a:lnTo>
                      <a:pt x="695" y="283"/>
                    </a:lnTo>
                    <a:lnTo>
                      <a:pt x="694" y="283"/>
                    </a:lnTo>
                    <a:lnTo>
                      <a:pt x="694" y="282"/>
                    </a:lnTo>
                    <a:lnTo>
                      <a:pt x="692" y="282"/>
                    </a:lnTo>
                    <a:lnTo>
                      <a:pt x="692" y="281"/>
                    </a:lnTo>
                    <a:lnTo>
                      <a:pt x="690" y="281"/>
                    </a:lnTo>
                    <a:lnTo>
                      <a:pt x="690" y="280"/>
                    </a:lnTo>
                    <a:lnTo>
                      <a:pt x="689" y="280"/>
                    </a:lnTo>
                    <a:lnTo>
                      <a:pt x="689" y="279"/>
                    </a:lnTo>
                    <a:lnTo>
                      <a:pt x="687" y="279"/>
                    </a:lnTo>
                    <a:lnTo>
                      <a:pt x="687" y="278"/>
                    </a:lnTo>
                    <a:lnTo>
                      <a:pt x="685" y="278"/>
                    </a:lnTo>
                    <a:lnTo>
                      <a:pt x="685" y="277"/>
                    </a:lnTo>
                    <a:lnTo>
                      <a:pt x="683" y="277"/>
                    </a:lnTo>
                    <a:lnTo>
                      <a:pt x="683" y="275"/>
                    </a:lnTo>
                    <a:lnTo>
                      <a:pt x="682" y="275"/>
                    </a:lnTo>
                    <a:lnTo>
                      <a:pt x="682" y="274"/>
                    </a:lnTo>
                    <a:lnTo>
                      <a:pt x="680" y="274"/>
                    </a:lnTo>
                    <a:lnTo>
                      <a:pt x="680" y="273"/>
                    </a:lnTo>
                    <a:lnTo>
                      <a:pt x="678" y="273"/>
                    </a:lnTo>
                    <a:lnTo>
                      <a:pt x="678" y="272"/>
                    </a:lnTo>
                    <a:lnTo>
                      <a:pt x="677" y="272"/>
                    </a:lnTo>
                    <a:lnTo>
                      <a:pt x="677" y="271"/>
                    </a:lnTo>
                    <a:lnTo>
                      <a:pt x="675" y="271"/>
                    </a:lnTo>
                    <a:lnTo>
                      <a:pt x="675" y="269"/>
                    </a:lnTo>
                    <a:lnTo>
                      <a:pt x="673" y="269"/>
                    </a:lnTo>
                    <a:lnTo>
                      <a:pt x="673" y="268"/>
                    </a:lnTo>
                    <a:lnTo>
                      <a:pt x="671" y="268"/>
                    </a:lnTo>
                    <a:lnTo>
                      <a:pt x="671" y="266"/>
                    </a:lnTo>
                    <a:lnTo>
                      <a:pt x="670" y="266"/>
                    </a:lnTo>
                    <a:lnTo>
                      <a:pt x="670" y="265"/>
                    </a:lnTo>
                    <a:lnTo>
                      <a:pt x="668" y="265"/>
                    </a:lnTo>
                    <a:lnTo>
                      <a:pt x="668" y="263"/>
                    </a:lnTo>
                    <a:lnTo>
                      <a:pt x="666" y="263"/>
                    </a:lnTo>
                    <a:lnTo>
                      <a:pt x="666" y="261"/>
                    </a:lnTo>
                    <a:lnTo>
                      <a:pt x="665" y="261"/>
                    </a:lnTo>
                    <a:lnTo>
                      <a:pt x="665" y="260"/>
                    </a:lnTo>
                    <a:lnTo>
                      <a:pt x="663" y="260"/>
                    </a:lnTo>
                    <a:lnTo>
                      <a:pt x="663" y="257"/>
                    </a:lnTo>
                    <a:lnTo>
                      <a:pt x="661" y="257"/>
                    </a:lnTo>
                    <a:lnTo>
                      <a:pt x="661" y="256"/>
                    </a:lnTo>
                    <a:lnTo>
                      <a:pt x="660" y="256"/>
                    </a:lnTo>
                    <a:lnTo>
                      <a:pt x="660" y="254"/>
                    </a:lnTo>
                    <a:lnTo>
                      <a:pt x="658" y="254"/>
                    </a:lnTo>
                    <a:lnTo>
                      <a:pt x="658" y="253"/>
                    </a:lnTo>
                    <a:lnTo>
                      <a:pt x="656" y="253"/>
                    </a:lnTo>
                    <a:lnTo>
                      <a:pt x="656" y="250"/>
                    </a:lnTo>
                    <a:lnTo>
                      <a:pt x="654" y="250"/>
                    </a:lnTo>
                    <a:lnTo>
                      <a:pt x="654" y="248"/>
                    </a:lnTo>
                    <a:lnTo>
                      <a:pt x="653" y="248"/>
                    </a:lnTo>
                    <a:lnTo>
                      <a:pt x="653" y="245"/>
                    </a:lnTo>
                    <a:lnTo>
                      <a:pt x="651" y="245"/>
                    </a:lnTo>
                    <a:lnTo>
                      <a:pt x="651" y="243"/>
                    </a:lnTo>
                    <a:lnTo>
                      <a:pt x="649" y="243"/>
                    </a:lnTo>
                    <a:lnTo>
                      <a:pt x="649" y="241"/>
                    </a:lnTo>
                    <a:lnTo>
                      <a:pt x="648" y="241"/>
                    </a:lnTo>
                    <a:lnTo>
                      <a:pt x="648" y="239"/>
                    </a:lnTo>
                    <a:lnTo>
                      <a:pt x="646" y="239"/>
                    </a:lnTo>
                    <a:lnTo>
                      <a:pt x="646" y="237"/>
                    </a:lnTo>
                    <a:lnTo>
                      <a:pt x="644" y="237"/>
                    </a:lnTo>
                    <a:lnTo>
                      <a:pt x="644" y="234"/>
                    </a:lnTo>
                    <a:lnTo>
                      <a:pt x="643" y="234"/>
                    </a:lnTo>
                    <a:lnTo>
                      <a:pt x="643" y="230"/>
                    </a:lnTo>
                    <a:lnTo>
                      <a:pt x="641" y="230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39" y="224"/>
                    </a:lnTo>
                    <a:lnTo>
                      <a:pt x="637" y="224"/>
                    </a:lnTo>
                    <a:lnTo>
                      <a:pt x="637" y="222"/>
                    </a:lnTo>
                    <a:lnTo>
                      <a:pt x="636" y="222"/>
                    </a:lnTo>
                    <a:lnTo>
                      <a:pt x="636" y="219"/>
                    </a:lnTo>
                    <a:lnTo>
                      <a:pt x="634" y="219"/>
                    </a:lnTo>
                    <a:lnTo>
                      <a:pt x="634" y="216"/>
                    </a:lnTo>
                    <a:lnTo>
                      <a:pt x="632" y="216"/>
                    </a:lnTo>
                    <a:lnTo>
                      <a:pt x="632" y="212"/>
                    </a:lnTo>
                    <a:lnTo>
                      <a:pt x="631" y="212"/>
                    </a:lnTo>
                    <a:lnTo>
                      <a:pt x="631" y="210"/>
                    </a:lnTo>
                    <a:lnTo>
                      <a:pt x="629" y="210"/>
                    </a:lnTo>
                    <a:lnTo>
                      <a:pt x="629" y="206"/>
                    </a:lnTo>
                    <a:lnTo>
                      <a:pt x="627" y="206"/>
                    </a:lnTo>
                    <a:lnTo>
                      <a:pt x="627" y="203"/>
                    </a:lnTo>
                    <a:lnTo>
                      <a:pt x="626" y="203"/>
                    </a:lnTo>
                    <a:lnTo>
                      <a:pt x="626" y="201"/>
                    </a:lnTo>
                    <a:lnTo>
                      <a:pt x="624" y="201"/>
                    </a:lnTo>
                    <a:lnTo>
                      <a:pt x="624" y="199"/>
                    </a:lnTo>
                    <a:lnTo>
                      <a:pt x="622" y="199"/>
                    </a:lnTo>
                    <a:lnTo>
                      <a:pt x="622" y="196"/>
                    </a:lnTo>
                    <a:lnTo>
                      <a:pt x="621" y="196"/>
                    </a:lnTo>
                    <a:lnTo>
                      <a:pt x="621" y="193"/>
                    </a:lnTo>
                    <a:lnTo>
                      <a:pt x="619" y="193"/>
                    </a:lnTo>
                    <a:lnTo>
                      <a:pt x="619" y="191"/>
                    </a:lnTo>
                    <a:lnTo>
                      <a:pt x="617" y="191"/>
                    </a:lnTo>
                    <a:lnTo>
                      <a:pt x="617" y="188"/>
                    </a:lnTo>
                    <a:lnTo>
                      <a:pt x="615" y="188"/>
                    </a:lnTo>
                    <a:lnTo>
                      <a:pt x="615" y="186"/>
                    </a:lnTo>
                    <a:lnTo>
                      <a:pt x="614" y="186"/>
                    </a:lnTo>
                    <a:lnTo>
                      <a:pt x="614" y="183"/>
                    </a:lnTo>
                    <a:lnTo>
                      <a:pt x="612" y="183"/>
                    </a:lnTo>
                    <a:lnTo>
                      <a:pt x="612" y="182"/>
                    </a:lnTo>
                    <a:lnTo>
                      <a:pt x="610" y="182"/>
                    </a:lnTo>
                    <a:lnTo>
                      <a:pt x="610" y="180"/>
                    </a:lnTo>
                    <a:lnTo>
                      <a:pt x="609" y="180"/>
                    </a:lnTo>
                    <a:lnTo>
                      <a:pt x="609" y="177"/>
                    </a:lnTo>
                    <a:lnTo>
                      <a:pt x="607" y="177"/>
                    </a:lnTo>
                    <a:lnTo>
                      <a:pt x="607" y="175"/>
                    </a:lnTo>
                    <a:lnTo>
                      <a:pt x="605" y="175"/>
                    </a:lnTo>
                    <a:lnTo>
                      <a:pt x="605" y="173"/>
                    </a:lnTo>
                    <a:lnTo>
                      <a:pt x="604" y="173"/>
                    </a:lnTo>
                    <a:lnTo>
                      <a:pt x="604" y="172"/>
                    </a:lnTo>
                    <a:lnTo>
                      <a:pt x="602" y="172"/>
                    </a:lnTo>
                    <a:lnTo>
                      <a:pt x="602" y="170"/>
                    </a:lnTo>
                    <a:lnTo>
                      <a:pt x="600" y="170"/>
                    </a:lnTo>
                    <a:lnTo>
                      <a:pt x="600" y="169"/>
                    </a:lnTo>
                    <a:lnTo>
                      <a:pt x="598" y="169"/>
                    </a:lnTo>
                    <a:lnTo>
                      <a:pt x="598" y="167"/>
                    </a:lnTo>
                    <a:lnTo>
                      <a:pt x="597" y="167"/>
                    </a:lnTo>
                    <a:lnTo>
                      <a:pt x="597" y="165"/>
                    </a:lnTo>
                    <a:lnTo>
                      <a:pt x="595" y="165"/>
                    </a:lnTo>
                    <a:lnTo>
                      <a:pt x="595" y="164"/>
                    </a:lnTo>
                    <a:lnTo>
                      <a:pt x="593" y="164"/>
                    </a:lnTo>
                    <a:lnTo>
                      <a:pt x="593" y="162"/>
                    </a:lnTo>
                    <a:lnTo>
                      <a:pt x="592" y="162"/>
                    </a:lnTo>
                    <a:lnTo>
                      <a:pt x="592" y="161"/>
                    </a:lnTo>
                    <a:lnTo>
                      <a:pt x="590" y="161"/>
                    </a:lnTo>
                    <a:lnTo>
                      <a:pt x="590" y="160"/>
                    </a:lnTo>
                    <a:lnTo>
                      <a:pt x="588" y="160"/>
                    </a:lnTo>
                    <a:lnTo>
                      <a:pt x="588" y="159"/>
                    </a:lnTo>
                    <a:lnTo>
                      <a:pt x="587" y="159"/>
                    </a:lnTo>
                    <a:lnTo>
                      <a:pt x="587" y="158"/>
                    </a:lnTo>
                    <a:lnTo>
                      <a:pt x="585" y="158"/>
                    </a:lnTo>
                    <a:lnTo>
                      <a:pt x="585" y="156"/>
                    </a:lnTo>
                    <a:lnTo>
                      <a:pt x="583" y="156"/>
                    </a:lnTo>
                    <a:lnTo>
                      <a:pt x="583" y="155"/>
                    </a:lnTo>
                    <a:lnTo>
                      <a:pt x="581" y="155"/>
                    </a:lnTo>
                    <a:lnTo>
                      <a:pt x="581" y="154"/>
                    </a:lnTo>
                    <a:lnTo>
                      <a:pt x="580" y="154"/>
                    </a:lnTo>
                    <a:lnTo>
                      <a:pt x="580" y="152"/>
                    </a:lnTo>
                    <a:lnTo>
                      <a:pt x="578" y="152"/>
                    </a:lnTo>
                    <a:lnTo>
                      <a:pt x="578" y="151"/>
                    </a:lnTo>
                    <a:lnTo>
                      <a:pt x="576" y="151"/>
                    </a:lnTo>
                    <a:lnTo>
                      <a:pt x="576" y="150"/>
                    </a:lnTo>
                    <a:lnTo>
                      <a:pt x="575" y="150"/>
                    </a:lnTo>
                    <a:lnTo>
                      <a:pt x="575" y="149"/>
                    </a:lnTo>
                    <a:lnTo>
                      <a:pt x="573" y="149"/>
                    </a:lnTo>
                    <a:lnTo>
                      <a:pt x="573" y="148"/>
                    </a:lnTo>
                    <a:lnTo>
                      <a:pt x="571" y="148"/>
                    </a:lnTo>
                    <a:lnTo>
                      <a:pt x="571" y="147"/>
                    </a:lnTo>
                    <a:lnTo>
                      <a:pt x="570" y="147"/>
                    </a:lnTo>
                    <a:lnTo>
                      <a:pt x="570" y="146"/>
                    </a:lnTo>
                    <a:lnTo>
                      <a:pt x="568" y="146"/>
                    </a:lnTo>
                    <a:lnTo>
                      <a:pt x="568" y="146"/>
                    </a:lnTo>
                    <a:lnTo>
                      <a:pt x="566" y="146"/>
                    </a:lnTo>
                    <a:lnTo>
                      <a:pt x="566" y="145"/>
                    </a:lnTo>
                    <a:lnTo>
                      <a:pt x="564" y="145"/>
                    </a:lnTo>
                    <a:lnTo>
                      <a:pt x="564" y="144"/>
                    </a:lnTo>
                    <a:lnTo>
                      <a:pt x="563" y="144"/>
                    </a:lnTo>
                    <a:lnTo>
                      <a:pt x="563" y="143"/>
                    </a:lnTo>
                    <a:lnTo>
                      <a:pt x="561" y="143"/>
                    </a:lnTo>
                    <a:lnTo>
                      <a:pt x="561" y="142"/>
                    </a:lnTo>
                    <a:lnTo>
                      <a:pt x="559" y="142"/>
                    </a:lnTo>
                    <a:lnTo>
                      <a:pt x="559" y="141"/>
                    </a:lnTo>
                    <a:lnTo>
                      <a:pt x="558" y="141"/>
                    </a:lnTo>
                    <a:lnTo>
                      <a:pt x="558" y="141"/>
                    </a:lnTo>
                    <a:lnTo>
                      <a:pt x="556" y="141"/>
                    </a:lnTo>
                    <a:lnTo>
                      <a:pt x="556" y="140"/>
                    </a:lnTo>
                    <a:lnTo>
                      <a:pt x="554" y="140"/>
                    </a:lnTo>
                    <a:lnTo>
                      <a:pt x="554" y="139"/>
                    </a:lnTo>
                    <a:lnTo>
                      <a:pt x="553" y="139"/>
                    </a:lnTo>
                    <a:lnTo>
                      <a:pt x="553" y="138"/>
                    </a:lnTo>
                    <a:lnTo>
                      <a:pt x="551" y="138"/>
                    </a:lnTo>
                    <a:lnTo>
                      <a:pt x="551" y="137"/>
                    </a:lnTo>
                    <a:lnTo>
                      <a:pt x="549" y="137"/>
                    </a:lnTo>
                    <a:lnTo>
                      <a:pt x="549" y="137"/>
                    </a:lnTo>
                    <a:lnTo>
                      <a:pt x="547" y="137"/>
                    </a:lnTo>
                    <a:lnTo>
                      <a:pt x="547" y="136"/>
                    </a:lnTo>
                    <a:lnTo>
                      <a:pt x="546" y="136"/>
                    </a:lnTo>
                    <a:lnTo>
                      <a:pt x="546" y="135"/>
                    </a:lnTo>
                    <a:lnTo>
                      <a:pt x="544" y="135"/>
                    </a:lnTo>
                    <a:lnTo>
                      <a:pt x="544" y="135"/>
                    </a:lnTo>
                    <a:lnTo>
                      <a:pt x="542" y="135"/>
                    </a:lnTo>
                    <a:lnTo>
                      <a:pt x="542" y="134"/>
                    </a:lnTo>
                    <a:lnTo>
                      <a:pt x="541" y="134"/>
                    </a:lnTo>
                    <a:lnTo>
                      <a:pt x="541" y="133"/>
                    </a:lnTo>
                    <a:lnTo>
                      <a:pt x="539" y="133"/>
                    </a:lnTo>
                    <a:lnTo>
                      <a:pt x="539" y="132"/>
                    </a:lnTo>
                    <a:lnTo>
                      <a:pt x="537" y="132"/>
                    </a:lnTo>
                    <a:lnTo>
                      <a:pt x="537" y="131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4" y="130"/>
                    </a:lnTo>
                    <a:lnTo>
                      <a:pt x="534" y="129"/>
                    </a:lnTo>
                    <a:lnTo>
                      <a:pt x="532" y="129"/>
                    </a:lnTo>
                    <a:lnTo>
                      <a:pt x="532" y="129"/>
                    </a:lnTo>
                    <a:lnTo>
                      <a:pt x="530" y="129"/>
                    </a:lnTo>
                    <a:lnTo>
                      <a:pt x="530" y="128"/>
                    </a:lnTo>
                    <a:lnTo>
                      <a:pt x="529" y="128"/>
                    </a:lnTo>
                    <a:lnTo>
                      <a:pt x="529" y="127"/>
                    </a:lnTo>
                    <a:lnTo>
                      <a:pt x="527" y="127"/>
                    </a:lnTo>
                    <a:lnTo>
                      <a:pt x="527" y="126"/>
                    </a:lnTo>
                    <a:lnTo>
                      <a:pt x="525" y="126"/>
                    </a:lnTo>
                    <a:lnTo>
                      <a:pt x="525" y="125"/>
                    </a:lnTo>
                    <a:lnTo>
                      <a:pt x="524" y="125"/>
                    </a:lnTo>
                    <a:lnTo>
                      <a:pt x="524" y="124"/>
                    </a:lnTo>
                    <a:lnTo>
                      <a:pt x="522" y="124"/>
                    </a:lnTo>
                    <a:lnTo>
                      <a:pt x="522" y="123"/>
                    </a:lnTo>
                    <a:lnTo>
                      <a:pt x="520" y="123"/>
                    </a:lnTo>
                    <a:lnTo>
                      <a:pt x="520" y="122"/>
                    </a:lnTo>
                    <a:lnTo>
                      <a:pt x="519" y="122"/>
                    </a:lnTo>
                    <a:lnTo>
                      <a:pt x="519" y="121"/>
                    </a:lnTo>
                    <a:lnTo>
                      <a:pt x="517" y="121"/>
                    </a:lnTo>
                    <a:lnTo>
                      <a:pt x="517" y="121"/>
                    </a:lnTo>
                    <a:lnTo>
                      <a:pt x="515" y="121"/>
                    </a:lnTo>
                    <a:lnTo>
                      <a:pt x="515" y="120"/>
                    </a:lnTo>
                    <a:lnTo>
                      <a:pt x="514" y="120"/>
                    </a:lnTo>
                    <a:lnTo>
                      <a:pt x="514" y="119"/>
                    </a:lnTo>
                    <a:lnTo>
                      <a:pt x="512" y="119"/>
                    </a:lnTo>
                    <a:lnTo>
                      <a:pt x="512" y="118"/>
                    </a:lnTo>
                    <a:lnTo>
                      <a:pt x="510" y="118"/>
                    </a:lnTo>
                    <a:lnTo>
                      <a:pt x="510" y="118"/>
                    </a:lnTo>
                    <a:lnTo>
                      <a:pt x="508" y="118"/>
                    </a:lnTo>
                    <a:lnTo>
                      <a:pt x="508" y="117"/>
                    </a:lnTo>
                    <a:lnTo>
                      <a:pt x="507" y="117"/>
                    </a:lnTo>
                    <a:lnTo>
                      <a:pt x="507" y="117"/>
                    </a:lnTo>
                    <a:lnTo>
                      <a:pt x="505" y="117"/>
                    </a:lnTo>
                    <a:lnTo>
                      <a:pt x="505" y="116"/>
                    </a:lnTo>
                    <a:lnTo>
                      <a:pt x="503" y="116"/>
                    </a:lnTo>
                    <a:lnTo>
                      <a:pt x="503" y="115"/>
                    </a:lnTo>
                    <a:lnTo>
                      <a:pt x="502" y="115"/>
                    </a:lnTo>
                    <a:lnTo>
                      <a:pt x="502" y="114"/>
                    </a:lnTo>
                    <a:lnTo>
                      <a:pt x="500" y="114"/>
                    </a:lnTo>
                    <a:lnTo>
                      <a:pt x="500" y="114"/>
                    </a:lnTo>
                    <a:lnTo>
                      <a:pt x="498" y="114"/>
                    </a:lnTo>
                    <a:lnTo>
                      <a:pt x="498" y="113"/>
                    </a:lnTo>
                    <a:lnTo>
                      <a:pt x="496" y="113"/>
                    </a:lnTo>
                    <a:lnTo>
                      <a:pt x="496" y="113"/>
                    </a:lnTo>
                    <a:lnTo>
                      <a:pt x="495" y="113"/>
                    </a:lnTo>
                    <a:lnTo>
                      <a:pt x="495" y="112"/>
                    </a:lnTo>
                    <a:lnTo>
                      <a:pt x="493" y="112"/>
                    </a:lnTo>
                    <a:lnTo>
                      <a:pt x="493" y="111"/>
                    </a:lnTo>
                    <a:lnTo>
                      <a:pt x="491" y="111"/>
                    </a:lnTo>
                    <a:lnTo>
                      <a:pt x="491" y="111"/>
                    </a:lnTo>
                    <a:lnTo>
                      <a:pt x="490" y="111"/>
                    </a:lnTo>
                    <a:lnTo>
                      <a:pt x="490" y="110"/>
                    </a:lnTo>
                    <a:lnTo>
                      <a:pt x="488" y="110"/>
                    </a:lnTo>
                    <a:lnTo>
                      <a:pt x="488" y="110"/>
                    </a:lnTo>
                    <a:lnTo>
                      <a:pt x="486" y="110"/>
                    </a:lnTo>
                    <a:lnTo>
                      <a:pt x="486" y="109"/>
                    </a:lnTo>
                    <a:lnTo>
                      <a:pt x="485" y="109"/>
                    </a:lnTo>
                    <a:lnTo>
                      <a:pt x="485" y="109"/>
                    </a:lnTo>
                    <a:lnTo>
                      <a:pt x="483" y="109"/>
                    </a:lnTo>
                    <a:lnTo>
                      <a:pt x="483" y="108"/>
                    </a:lnTo>
                    <a:lnTo>
                      <a:pt x="481" y="108"/>
                    </a:lnTo>
                    <a:lnTo>
                      <a:pt x="481" y="108"/>
                    </a:lnTo>
                    <a:lnTo>
                      <a:pt x="480" y="108"/>
                    </a:lnTo>
                    <a:lnTo>
                      <a:pt x="480" y="107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6" y="107"/>
                    </a:lnTo>
                    <a:lnTo>
                      <a:pt x="476" y="106"/>
                    </a:lnTo>
                    <a:lnTo>
                      <a:pt x="474" y="106"/>
                    </a:lnTo>
                    <a:lnTo>
                      <a:pt x="474" y="106"/>
                    </a:lnTo>
                    <a:lnTo>
                      <a:pt x="473" y="106"/>
                    </a:lnTo>
                    <a:lnTo>
                      <a:pt x="473" y="105"/>
                    </a:lnTo>
                    <a:lnTo>
                      <a:pt x="471" y="105"/>
                    </a:lnTo>
                    <a:lnTo>
                      <a:pt x="471" y="105"/>
                    </a:lnTo>
                    <a:lnTo>
                      <a:pt x="469" y="105"/>
                    </a:lnTo>
                    <a:lnTo>
                      <a:pt x="469" y="105"/>
                    </a:lnTo>
                    <a:lnTo>
                      <a:pt x="468" y="105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6" y="104"/>
                    </a:lnTo>
                    <a:lnTo>
                      <a:pt x="464" y="104"/>
                    </a:lnTo>
                    <a:lnTo>
                      <a:pt x="464" y="103"/>
                    </a:lnTo>
                    <a:lnTo>
                      <a:pt x="462" y="103"/>
                    </a:lnTo>
                    <a:lnTo>
                      <a:pt x="462" y="103"/>
                    </a:lnTo>
                    <a:lnTo>
                      <a:pt x="461" y="103"/>
                    </a:lnTo>
                    <a:lnTo>
                      <a:pt x="461" y="103"/>
                    </a:lnTo>
                    <a:lnTo>
                      <a:pt x="459" y="103"/>
                    </a:lnTo>
                    <a:lnTo>
                      <a:pt x="459" y="103"/>
                    </a:lnTo>
                    <a:lnTo>
                      <a:pt x="457" y="103"/>
                    </a:lnTo>
                    <a:lnTo>
                      <a:pt x="457" y="102"/>
                    </a:lnTo>
                    <a:lnTo>
                      <a:pt x="456" y="102"/>
                    </a:lnTo>
                    <a:lnTo>
                      <a:pt x="456" y="102"/>
                    </a:lnTo>
                    <a:lnTo>
                      <a:pt x="454" y="102"/>
                    </a:lnTo>
                    <a:lnTo>
                      <a:pt x="454" y="102"/>
                    </a:lnTo>
                    <a:lnTo>
                      <a:pt x="452" y="102"/>
                    </a:lnTo>
                    <a:lnTo>
                      <a:pt x="452" y="101"/>
                    </a:lnTo>
                    <a:lnTo>
                      <a:pt x="451" y="101"/>
                    </a:lnTo>
                    <a:lnTo>
                      <a:pt x="451" y="101"/>
                    </a:lnTo>
                    <a:lnTo>
                      <a:pt x="449" y="101"/>
                    </a:lnTo>
                    <a:lnTo>
                      <a:pt x="449" y="101"/>
                    </a:lnTo>
                    <a:lnTo>
                      <a:pt x="447" y="101"/>
                    </a:lnTo>
                    <a:lnTo>
                      <a:pt x="447" y="101"/>
                    </a:lnTo>
                    <a:lnTo>
                      <a:pt x="445" y="101"/>
                    </a:lnTo>
                    <a:lnTo>
                      <a:pt x="445" y="101"/>
                    </a:lnTo>
                    <a:lnTo>
                      <a:pt x="444" y="101"/>
                    </a:lnTo>
                    <a:lnTo>
                      <a:pt x="444" y="100"/>
                    </a:lnTo>
                    <a:lnTo>
                      <a:pt x="442" y="100"/>
                    </a:lnTo>
                    <a:lnTo>
                      <a:pt x="442" y="100"/>
                    </a:lnTo>
                    <a:lnTo>
                      <a:pt x="440" y="100"/>
                    </a:lnTo>
                    <a:lnTo>
                      <a:pt x="440" y="100"/>
                    </a:lnTo>
                    <a:lnTo>
                      <a:pt x="439" y="100"/>
                    </a:lnTo>
                    <a:lnTo>
                      <a:pt x="439" y="99"/>
                    </a:lnTo>
                    <a:lnTo>
                      <a:pt x="437" y="99"/>
                    </a:lnTo>
                    <a:lnTo>
                      <a:pt x="437" y="99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4" y="99"/>
                    </a:lnTo>
                    <a:lnTo>
                      <a:pt x="434" y="99"/>
                    </a:lnTo>
                    <a:lnTo>
                      <a:pt x="432" y="99"/>
                    </a:lnTo>
                    <a:lnTo>
                      <a:pt x="432" y="98"/>
                    </a:lnTo>
                    <a:lnTo>
                      <a:pt x="430" y="98"/>
                    </a:lnTo>
                    <a:lnTo>
                      <a:pt x="430" y="98"/>
                    </a:lnTo>
                    <a:lnTo>
                      <a:pt x="429" y="98"/>
                    </a:lnTo>
                    <a:lnTo>
                      <a:pt x="429" y="98"/>
                    </a:lnTo>
                    <a:lnTo>
                      <a:pt x="427" y="98"/>
                    </a:lnTo>
                    <a:lnTo>
                      <a:pt x="427" y="98"/>
                    </a:lnTo>
                    <a:lnTo>
                      <a:pt x="425" y="98"/>
                    </a:lnTo>
                    <a:lnTo>
                      <a:pt x="425" y="97"/>
                    </a:lnTo>
                    <a:lnTo>
                      <a:pt x="423" y="97"/>
                    </a:lnTo>
                    <a:lnTo>
                      <a:pt x="423" y="97"/>
                    </a:lnTo>
                    <a:lnTo>
                      <a:pt x="422" y="97"/>
                    </a:lnTo>
                    <a:lnTo>
                      <a:pt x="422" y="97"/>
                    </a:lnTo>
                    <a:lnTo>
                      <a:pt x="420" y="97"/>
                    </a:lnTo>
                    <a:lnTo>
                      <a:pt x="420" y="97"/>
                    </a:lnTo>
                    <a:lnTo>
                      <a:pt x="418" y="97"/>
                    </a:lnTo>
                    <a:lnTo>
                      <a:pt x="418" y="97"/>
                    </a:lnTo>
                    <a:lnTo>
                      <a:pt x="417" y="97"/>
                    </a:lnTo>
                    <a:lnTo>
                      <a:pt x="417" y="97"/>
                    </a:lnTo>
                    <a:lnTo>
                      <a:pt x="415" y="97"/>
                    </a:lnTo>
                    <a:lnTo>
                      <a:pt x="415" y="97"/>
                    </a:lnTo>
                    <a:lnTo>
                      <a:pt x="413" y="97"/>
                    </a:lnTo>
                    <a:lnTo>
                      <a:pt x="413" y="96"/>
                    </a:lnTo>
                    <a:lnTo>
                      <a:pt x="412" y="96"/>
                    </a:lnTo>
                    <a:lnTo>
                      <a:pt x="412" y="96"/>
                    </a:lnTo>
                    <a:lnTo>
                      <a:pt x="410" y="96"/>
                    </a:lnTo>
                    <a:lnTo>
                      <a:pt x="410" y="96"/>
                    </a:lnTo>
                    <a:lnTo>
                      <a:pt x="408" y="96"/>
                    </a:lnTo>
                    <a:lnTo>
                      <a:pt x="408" y="96"/>
                    </a:lnTo>
                    <a:lnTo>
                      <a:pt x="406" y="96"/>
                    </a:lnTo>
                    <a:lnTo>
                      <a:pt x="406" y="96"/>
                    </a:lnTo>
                    <a:lnTo>
                      <a:pt x="405" y="96"/>
                    </a:lnTo>
                    <a:lnTo>
                      <a:pt x="405" y="95"/>
                    </a:lnTo>
                    <a:lnTo>
                      <a:pt x="403" y="95"/>
                    </a:lnTo>
                    <a:lnTo>
                      <a:pt x="403" y="95"/>
                    </a:lnTo>
                    <a:lnTo>
                      <a:pt x="401" y="95"/>
                    </a:lnTo>
                    <a:lnTo>
                      <a:pt x="401" y="95"/>
                    </a:lnTo>
                    <a:lnTo>
                      <a:pt x="400" y="95"/>
                    </a:lnTo>
                    <a:lnTo>
                      <a:pt x="400" y="95"/>
                    </a:lnTo>
                    <a:lnTo>
                      <a:pt x="398" y="95"/>
                    </a:lnTo>
                    <a:lnTo>
                      <a:pt x="398" y="95"/>
                    </a:lnTo>
                    <a:lnTo>
                      <a:pt x="396" y="95"/>
                    </a:lnTo>
                    <a:lnTo>
                      <a:pt x="396" y="94"/>
                    </a:lnTo>
                    <a:lnTo>
                      <a:pt x="395" y="94"/>
                    </a:lnTo>
                    <a:lnTo>
                      <a:pt x="395" y="94"/>
                    </a:lnTo>
                    <a:lnTo>
                      <a:pt x="393" y="94"/>
                    </a:lnTo>
                    <a:lnTo>
                      <a:pt x="393" y="94"/>
                    </a:lnTo>
                    <a:lnTo>
                      <a:pt x="391" y="94"/>
                    </a:lnTo>
                    <a:lnTo>
                      <a:pt x="391" y="94"/>
                    </a:lnTo>
                    <a:lnTo>
                      <a:pt x="389" y="94"/>
                    </a:lnTo>
                    <a:lnTo>
                      <a:pt x="389" y="94"/>
                    </a:lnTo>
                    <a:lnTo>
                      <a:pt x="388" y="94"/>
                    </a:lnTo>
                    <a:lnTo>
                      <a:pt x="388" y="94"/>
                    </a:lnTo>
                    <a:lnTo>
                      <a:pt x="386" y="94"/>
                    </a:lnTo>
                    <a:lnTo>
                      <a:pt x="386" y="93"/>
                    </a:lnTo>
                    <a:lnTo>
                      <a:pt x="384" y="93"/>
                    </a:lnTo>
                    <a:lnTo>
                      <a:pt x="384" y="93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81" y="93"/>
                    </a:lnTo>
                    <a:lnTo>
                      <a:pt x="381" y="93"/>
                    </a:lnTo>
                    <a:lnTo>
                      <a:pt x="379" y="93"/>
                    </a:lnTo>
                    <a:lnTo>
                      <a:pt x="379" y="93"/>
                    </a:lnTo>
                    <a:lnTo>
                      <a:pt x="378" y="93"/>
                    </a:lnTo>
                    <a:lnTo>
                      <a:pt x="378" y="93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4" y="93"/>
                    </a:lnTo>
                    <a:lnTo>
                      <a:pt x="374" y="92"/>
                    </a:lnTo>
                    <a:lnTo>
                      <a:pt x="372" y="92"/>
                    </a:lnTo>
                    <a:lnTo>
                      <a:pt x="372" y="92"/>
                    </a:lnTo>
                    <a:lnTo>
                      <a:pt x="371" y="92"/>
                    </a:lnTo>
                    <a:lnTo>
                      <a:pt x="371" y="92"/>
                    </a:lnTo>
                    <a:lnTo>
                      <a:pt x="369" y="92"/>
                    </a:lnTo>
                    <a:lnTo>
                      <a:pt x="369" y="92"/>
                    </a:lnTo>
                    <a:lnTo>
                      <a:pt x="367" y="92"/>
                    </a:lnTo>
                    <a:lnTo>
                      <a:pt x="367" y="92"/>
                    </a:lnTo>
                    <a:lnTo>
                      <a:pt x="366" y="92"/>
                    </a:lnTo>
                    <a:lnTo>
                      <a:pt x="366" y="92"/>
                    </a:lnTo>
                    <a:lnTo>
                      <a:pt x="364" y="92"/>
                    </a:lnTo>
                    <a:lnTo>
                      <a:pt x="364" y="91"/>
                    </a:lnTo>
                    <a:lnTo>
                      <a:pt x="362" y="91"/>
                    </a:lnTo>
                    <a:lnTo>
                      <a:pt x="362" y="91"/>
                    </a:lnTo>
                    <a:lnTo>
                      <a:pt x="361" y="91"/>
                    </a:lnTo>
                    <a:lnTo>
                      <a:pt x="361" y="91"/>
                    </a:lnTo>
                    <a:lnTo>
                      <a:pt x="359" y="91"/>
                    </a:lnTo>
                    <a:lnTo>
                      <a:pt x="359" y="91"/>
                    </a:lnTo>
                    <a:lnTo>
                      <a:pt x="357" y="91"/>
                    </a:lnTo>
                    <a:lnTo>
                      <a:pt x="357" y="90"/>
                    </a:lnTo>
                    <a:lnTo>
                      <a:pt x="355" y="90"/>
                    </a:lnTo>
                    <a:lnTo>
                      <a:pt x="355" y="90"/>
                    </a:lnTo>
                    <a:lnTo>
                      <a:pt x="354" y="90"/>
                    </a:lnTo>
                    <a:lnTo>
                      <a:pt x="354" y="90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0" y="90"/>
                    </a:lnTo>
                    <a:lnTo>
                      <a:pt x="350" y="90"/>
                    </a:lnTo>
                    <a:lnTo>
                      <a:pt x="349" y="90"/>
                    </a:lnTo>
                    <a:lnTo>
                      <a:pt x="349" y="89"/>
                    </a:lnTo>
                    <a:lnTo>
                      <a:pt x="347" y="89"/>
                    </a:lnTo>
                    <a:lnTo>
                      <a:pt x="347" y="89"/>
                    </a:lnTo>
                    <a:lnTo>
                      <a:pt x="345" y="89"/>
                    </a:lnTo>
                    <a:lnTo>
                      <a:pt x="345" y="89"/>
                    </a:lnTo>
                    <a:lnTo>
                      <a:pt x="344" y="89"/>
                    </a:lnTo>
                    <a:lnTo>
                      <a:pt x="344" y="89"/>
                    </a:lnTo>
                    <a:lnTo>
                      <a:pt x="342" y="89"/>
                    </a:lnTo>
                    <a:lnTo>
                      <a:pt x="342" y="89"/>
                    </a:lnTo>
                    <a:lnTo>
                      <a:pt x="340" y="89"/>
                    </a:lnTo>
                    <a:lnTo>
                      <a:pt x="340" y="88"/>
                    </a:lnTo>
                    <a:lnTo>
                      <a:pt x="338" y="88"/>
                    </a:lnTo>
                    <a:lnTo>
                      <a:pt x="338" y="88"/>
                    </a:lnTo>
                    <a:lnTo>
                      <a:pt x="337" y="88"/>
                    </a:lnTo>
                    <a:lnTo>
                      <a:pt x="337" y="88"/>
                    </a:lnTo>
                    <a:lnTo>
                      <a:pt x="335" y="88"/>
                    </a:lnTo>
                    <a:lnTo>
                      <a:pt x="335" y="88"/>
                    </a:lnTo>
                    <a:lnTo>
                      <a:pt x="333" y="88"/>
                    </a:lnTo>
                    <a:lnTo>
                      <a:pt x="333" y="88"/>
                    </a:lnTo>
                    <a:lnTo>
                      <a:pt x="332" y="88"/>
                    </a:lnTo>
                    <a:lnTo>
                      <a:pt x="332" y="87"/>
                    </a:lnTo>
                    <a:lnTo>
                      <a:pt x="330" y="87"/>
                    </a:lnTo>
                    <a:lnTo>
                      <a:pt x="330" y="87"/>
                    </a:lnTo>
                    <a:lnTo>
                      <a:pt x="328" y="87"/>
                    </a:lnTo>
                    <a:lnTo>
                      <a:pt x="328" y="87"/>
                    </a:lnTo>
                    <a:lnTo>
                      <a:pt x="327" y="87"/>
                    </a:lnTo>
                    <a:lnTo>
                      <a:pt x="327" y="87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23" y="87"/>
                    </a:lnTo>
                    <a:lnTo>
                      <a:pt x="323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18" y="86"/>
                    </a:lnTo>
                    <a:lnTo>
                      <a:pt x="318" y="86"/>
                    </a:lnTo>
                    <a:lnTo>
                      <a:pt x="316" y="86"/>
                    </a:lnTo>
                    <a:lnTo>
                      <a:pt x="316" y="85"/>
                    </a:lnTo>
                    <a:lnTo>
                      <a:pt x="315" y="85"/>
                    </a:lnTo>
                    <a:lnTo>
                      <a:pt x="315" y="85"/>
                    </a:lnTo>
                    <a:lnTo>
                      <a:pt x="313" y="85"/>
                    </a:lnTo>
                    <a:lnTo>
                      <a:pt x="313" y="85"/>
                    </a:lnTo>
                    <a:lnTo>
                      <a:pt x="311" y="85"/>
                    </a:lnTo>
                    <a:lnTo>
                      <a:pt x="311" y="85"/>
                    </a:lnTo>
                    <a:lnTo>
                      <a:pt x="310" y="85"/>
                    </a:lnTo>
                    <a:lnTo>
                      <a:pt x="310" y="85"/>
                    </a:lnTo>
                    <a:lnTo>
                      <a:pt x="308" y="85"/>
                    </a:lnTo>
                    <a:lnTo>
                      <a:pt x="308" y="84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305" y="84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3" y="84"/>
                    </a:lnTo>
                    <a:lnTo>
                      <a:pt x="301" y="84"/>
                    </a:lnTo>
                    <a:lnTo>
                      <a:pt x="301" y="83"/>
                    </a:lnTo>
                    <a:lnTo>
                      <a:pt x="299" y="83"/>
                    </a:lnTo>
                    <a:lnTo>
                      <a:pt x="299" y="83"/>
                    </a:lnTo>
                    <a:lnTo>
                      <a:pt x="298" y="83"/>
                    </a:lnTo>
                    <a:lnTo>
                      <a:pt x="298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4" y="83"/>
                    </a:lnTo>
                    <a:lnTo>
                      <a:pt x="294" y="82"/>
                    </a:lnTo>
                    <a:lnTo>
                      <a:pt x="293" y="82"/>
                    </a:lnTo>
                    <a:lnTo>
                      <a:pt x="293" y="82"/>
                    </a:lnTo>
                    <a:lnTo>
                      <a:pt x="291" y="82"/>
                    </a:lnTo>
                    <a:lnTo>
                      <a:pt x="291" y="82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87" y="82"/>
                    </a:lnTo>
                    <a:lnTo>
                      <a:pt x="287" y="81"/>
                    </a:lnTo>
                    <a:lnTo>
                      <a:pt x="286" y="81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4" y="81"/>
                    </a:lnTo>
                    <a:lnTo>
                      <a:pt x="282" y="81"/>
                    </a:lnTo>
                    <a:lnTo>
                      <a:pt x="282" y="80"/>
                    </a:lnTo>
                    <a:lnTo>
                      <a:pt x="281" y="80"/>
                    </a:lnTo>
                    <a:lnTo>
                      <a:pt x="281" y="80"/>
                    </a:lnTo>
                    <a:lnTo>
                      <a:pt x="279" y="80"/>
                    </a:lnTo>
                    <a:lnTo>
                      <a:pt x="279" y="80"/>
                    </a:lnTo>
                    <a:lnTo>
                      <a:pt x="277" y="80"/>
                    </a:lnTo>
                    <a:lnTo>
                      <a:pt x="277" y="80"/>
                    </a:lnTo>
                    <a:lnTo>
                      <a:pt x="276" y="80"/>
                    </a:lnTo>
                    <a:lnTo>
                      <a:pt x="276" y="80"/>
                    </a:lnTo>
                    <a:lnTo>
                      <a:pt x="274" y="80"/>
                    </a:lnTo>
                    <a:lnTo>
                      <a:pt x="274" y="79"/>
                    </a:lnTo>
                    <a:lnTo>
                      <a:pt x="272" y="79"/>
                    </a:lnTo>
                    <a:lnTo>
                      <a:pt x="272" y="79"/>
                    </a:lnTo>
                    <a:lnTo>
                      <a:pt x="271" y="79"/>
                    </a:lnTo>
                    <a:lnTo>
                      <a:pt x="271" y="79"/>
                    </a:lnTo>
                    <a:lnTo>
                      <a:pt x="269" y="79"/>
                    </a:lnTo>
                    <a:lnTo>
                      <a:pt x="269" y="78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5" y="78"/>
                    </a:lnTo>
                    <a:lnTo>
                      <a:pt x="265" y="78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8"/>
                    </a:lnTo>
                    <a:lnTo>
                      <a:pt x="262" y="78"/>
                    </a:lnTo>
                    <a:lnTo>
                      <a:pt x="260" y="78"/>
                    </a:lnTo>
                    <a:lnTo>
                      <a:pt x="260" y="77"/>
                    </a:lnTo>
                    <a:lnTo>
                      <a:pt x="259" y="77"/>
                    </a:lnTo>
                    <a:lnTo>
                      <a:pt x="259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5" y="76"/>
                    </a:lnTo>
                    <a:lnTo>
                      <a:pt x="254" y="76"/>
                    </a:lnTo>
                    <a:lnTo>
                      <a:pt x="254" y="76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0" y="76"/>
                    </a:lnTo>
                    <a:lnTo>
                      <a:pt x="250" y="75"/>
                    </a:lnTo>
                    <a:lnTo>
                      <a:pt x="248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7" y="74"/>
                    </a:lnTo>
                    <a:lnTo>
                      <a:pt x="245" y="74"/>
                    </a:lnTo>
                    <a:lnTo>
                      <a:pt x="245" y="74"/>
                    </a:lnTo>
                    <a:lnTo>
                      <a:pt x="243" y="74"/>
                    </a:lnTo>
                    <a:lnTo>
                      <a:pt x="243" y="74"/>
                    </a:lnTo>
                    <a:lnTo>
                      <a:pt x="242" y="74"/>
                    </a:lnTo>
                    <a:lnTo>
                      <a:pt x="242" y="73"/>
                    </a:lnTo>
                    <a:lnTo>
                      <a:pt x="240" y="73"/>
                    </a:lnTo>
                    <a:lnTo>
                      <a:pt x="240" y="73"/>
                    </a:lnTo>
                    <a:lnTo>
                      <a:pt x="238" y="73"/>
                    </a:lnTo>
                    <a:lnTo>
                      <a:pt x="238" y="72"/>
                    </a:lnTo>
                    <a:lnTo>
                      <a:pt x="236" y="72"/>
                    </a:lnTo>
                    <a:lnTo>
                      <a:pt x="236" y="72"/>
                    </a:lnTo>
                    <a:lnTo>
                      <a:pt x="235" y="72"/>
                    </a:lnTo>
                    <a:lnTo>
                      <a:pt x="235" y="71"/>
                    </a:lnTo>
                    <a:lnTo>
                      <a:pt x="233" y="71"/>
                    </a:lnTo>
                    <a:lnTo>
                      <a:pt x="233" y="71"/>
                    </a:lnTo>
                    <a:lnTo>
                      <a:pt x="231" y="71"/>
                    </a:lnTo>
                    <a:lnTo>
                      <a:pt x="231" y="71"/>
                    </a:lnTo>
                    <a:lnTo>
                      <a:pt x="230" y="71"/>
                    </a:lnTo>
                    <a:lnTo>
                      <a:pt x="230" y="70"/>
                    </a:lnTo>
                    <a:lnTo>
                      <a:pt x="228" y="70"/>
                    </a:lnTo>
                    <a:lnTo>
                      <a:pt x="228" y="69"/>
                    </a:lnTo>
                    <a:lnTo>
                      <a:pt x="226" y="69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5" y="68"/>
                    </a:lnTo>
                    <a:lnTo>
                      <a:pt x="223" y="68"/>
                    </a:lnTo>
                    <a:lnTo>
                      <a:pt x="223" y="68"/>
                    </a:lnTo>
                    <a:lnTo>
                      <a:pt x="221" y="68"/>
                    </a:lnTo>
                    <a:lnTo>
                      <a:pt x="221" y="67"/>
                    </a:lnTo>
                    <a:lnTo>
                      <a:pt x="220" y="67"/>
                    </a:lnTo>
                    <a:lnTo>
                      <a:pt x="220" y="67"/>
                    </a:lnTo>
                    <a:lnTo>
                      <a:pt x="218" y="67"/>
                    </a:lnTo>
                    <a:lnTo>
                      <a:pt x="218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4" y="66"/>
                    </a:lnTo>
                    <a:lnTo>
                      <a:pt x="214" y="65"/>
                    </a:lnTo>
                    <a:lnTo>
                      <a:pt x="213" y="65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1" y="63"/>
                    </a:lnTo>
                    <a:lnTo>
                      <a:pt x="209" y="63"/>
                    </a:lnTo>
                    <a:lnTo>
                      <a:pt x="209" y="63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4" y="61"/>
                    </a:lnTo>
                    <a:lnTo>
                      <a:pt x="204" y="60"/>
                    </a:lnTo>
                    <a:lnTo>
                      <a:pt x="203" y="60"/>
                    </a:lnTo>
                    <a:lnTo>
                      <a:pt x="203" y="59"/>
                    </a:lnTo>
                    <a:lnTo>
                      <a:pt x="201" y="59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9" y="57"/>
                    </a:lnTo>
                    <a:lnTo>
                      <a:pt x="197" y="57"/>
                    </a:lnTo>
                    <a:lnTo>
                      <a:pt x="197" y="57"/>
                    </a:lnTo>
                    <a:lnTo>
                      <a:pt x="196" y="57"/>
                    </a:lnTo>
                    <a:lnTo>
                      <a:pt x="196" y="55"/>
                    </a:lnTo>
                    <a:lnTo>
                      <a:pt x="194" y="55"/>
                    </a:lnTo>
                    <a:lnTo>
                      <a:pt x="194" y="54"/>
                    </a:lnTo>
                    <a:lnTo>
                      <a:pt x="192" y="54"/>
                    </a:lnTo>
                    <a:lnTo>
                      <a:pt x="192" y="53"/>
                    </a:lnTo>
                    <a:lnTo>
                      <a:pt x="191" y="53"/>
                    </a:lnTo>
                    <a:lnTo>
                      <a:pt x="191" y="52"/>
                    </a:lnTo>
                    <a:lnTo>
                      <a:pt x="189" y="52"/>
                    </a:lnTo>
                    <a:lnTo>
                      <a:pt x="189" y="51"/>
                    </a:lnTo>
                    <a:lnTo>
                      <a:pt x="187" y="51"/>
                    </a:lnTo>
                    <a:lnTo>
                      <a:pt x="187" y="50"/>
                    </a:lnTo>
                    <a:lnTo>
                      <a:pt x="186" y="50"/>
                    </a:lnTo>
                    <a:lnTo>
                      <a:pt x="186" y="49"/>
                    </a:lnTo>
                    <a:lnTo>
                      <a:pt x="184" y="49"/>
                    </a:lnTo>
                    <a:lnTo>
                      <a:pt x="184" y="48"/>
                    </a:lnTo>
                    <a:lnTo>
                      <a:pt x="182" y="48"/>
                    </a:lnTo>
                    <a:lnTo>
                      <a:pt x="182" y="47"/>
                    </a:lnTo>
                    <a:lnTo>
                      <a:pt x="180" y="47"/>
                    </a:lnTo>
                    <a:lnTo>
                      <a:pt x="180" y="45"/>
                    </a:lnTo>
                    <a:lnTo>
                      <a:pt x="179" y="45"/>
                    </a:lnTo>
                    <a:lnTo>
                      <a:pt x="179" y="44"/>
                    </a:lnTo>
                    <a:lnTo>
                      <a:pt x="177" y="44"/>
                    </a:lnTo>
                    <a:lnTo>
                      <a:pt x="177" y="43"/>
                    </a:lnTo>
                    <a:lnTo>
                      <a:pt x="175" y="43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4" y="40"/>
                    </a:lnTo>
                    <a:lnTo>
                      <a:pt x="172" y="40"/>
                    </a:lnTo>
                    <a:lnTo>
                      <a:pt x="172" y="39"/>
                    </a:lnTo>
                    <a:lnTo>
                      <a:pt x="170" y="39"/>
                    </a:lnTo>
                    <a:lnTo>
                      <a:pt x="170" y="37"/>
                    </a:lnTo>
                    <a:lnTo>
                      <a:pt x="169" y="37"/>
                    </a:lnTo>
                    <a:lnTo>
                      <a:pt x="169" y="36"/>
                    </a:lnTo>
                    <a:lnTo>
                      <a:pt x="167" y="36"/>
                    </a:lnTo>
                    <a:lnTo>
                      <a:pt x="167" y="34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3" y="33"/>
                    </a:lnTo>
                    <a:lnTo>
                      <a:pt x="163" y="32"/>
                    </a:lnTo>
                    <a:lnTo>
                      <a:pt x="162" y="32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58" y="29"/>
                    </a:lnTo>
                    <a:lnTo>
                      <a:pt x="158" y="28"/>
                    </a:lnTo>
                    <a:lnTo>
                      <a:pt x="157" y="28"/>
                    </a:lnTo>
                    <a:lnTo>
                      <a:pt x="157" y="26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3" y="25"/>
                    </a:lnTo>
                    <a:lnTo>
                      <a:pt x="153" y="24"/>
                    </a:lnTo>
                    <a:lnTo>
                      <a:pt x="152" y="24"/>
                    </a:lnTo>
                    <a:lnTo>
                      <a:pt x="152" y="23"/>
                    </a:lnTo>
                    <a:lnTo>
                      <a:pt x="150" y="23"/>
                    </a:lnTo>
                    <a:lnTo>
                      <a:pt x="150" y="22"/>
                    </a:lnTo>
                    <a:lnTo>
                      <a:pt x="148" y="22"/>
                    </a:lnTo>
                    <a:lnTo>
                      <a:pt x="148" y="20"/>
                    </a:lnTo>
                    <a:lnTo>
                      <a:pt x="147" y="20"/>
                    </a:lnTo>
                    <a:lnTo>
                      <a:pt x="147" y="18"/>
                    </a:lnTo>
                    <a:lnTo>
                      <a:pt x="145" y="18"/>
                    </a:lnTo>
                    <a:lnTo>
                      <a:pt x="145" y="17"/>
                    </a:lnTo>
                    <a:lnTo>
                      <a:pt x="143" y="17"/>
                    </a:lnTo>
                    <a:lnTo>
                      <a:pt x="143" y="15"/>
                    </a:lnTo>
                    <a:lnTo>
                      <a:pt x="141" y="15"/>
                    </a:lnTo>
                    <a:lnTo>
                      <a:pt x="141" y="14"/>
                    </a:lnTo>
                    <a:lnTo>
                      <a:pt x="140" y="14"/>
                    </a:lnTo>
                    <a:lnTo>
                      <a:pt x="140" y="13"/>
                    </a:lnTo>
                    <a:lnTo>
                      <a:pt x="138" y="13"/>
                    </a:lnTo>
                    <a:lnTo>
                      <a:pt x="138" y="11"/>
                    </a:lnTo>
                    <a:lnTo>
                      <a:pt x="136" y="11"/>
                    </a:lnTo>
                    <a:lnTo>
                      <a:pt x="136" y="10"/>
                    </a:lnTo>
                    <a:lnTo>
                      <a:pt x="135" y="10"/>
                    </a:lnTo>
                    <a:lnTo>
                      <a:pt x="135" y="9"/>
                    </a:lnTo>
                    <a:lnTo>
                      <a:pt x="133" y="9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31" y="6"/>
                    </a:lnTo>
                    <a:lnTo>
                      <a:pt x="129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4" y="3"/>
                    </a:lnTo>
                    <a:lnTo>
                      <a:pt x="123" y="3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id="{2FB2F38A-4391-4C3E-816E-FD31C4C9D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445"/>
                <a:ext cx="721" cy="301"/>
              </a:xfrm>
              <a:custGeom>
                <a:avLst/>
                <a:gdLst>
                  <a:gd name="T0" fmla="*/ 89 w 721"/>
                  <a:gd name="T1" fmla="*/ 0 h 301"/>
                  <a:gd name="T2" fmla="*/ 113 w 721"/>
                  <a:gd name="T3" fmla="*/ 1 h 301"/>
                  <a:gd name="T4" fmla="*/ 133 w 721"/>
                  <a:gd name="T5" fmla="*/ 10 h 301"/>
                  <a:gd name="T6" fmla="*/ 153 w 721"/>
                  <a:gd name="T7" fmla="*/ 28 h 301"/>
                  <a:gd name="T8" fmla="*/ 174 w 721"/>
                  <a:gd name="T9" fmla="*/ 45 h 301"/>
                  <a:gd name="T10" fmla="*/ 194 w 721"/>
                  <a:gd name="T11" fmla="*/ 59 h 301"/>
                  <a:gd name="T12" fmla="*/ 214 w 721"/>
                  <a:gd name="T13" fmla="*/ 70 h 301"/>
                  <a:gd name="T14" fmla="*/ 235 w 721"/>
                  <a:gd name="T15" fmla="*/ 76 h 301"/>
                  <a:gd name="T16" fmla="*/ 255 w 721"/>
                  <a:gd name="T17" fmla="*/ 81 h 301"/>
                  <a:gd name="T18" fmla="*/ 276 w 721"/>
                  <a:gd name="T19" fmla="*/ 85 h 301"/>
                  <a:gd name="T20" fmla="*/ 296 w 721"/>
                  <a:gd name="T21" fmla="*/ 87 h 301"/>
                  <a:gd name="T22" fmla="*/ 316 w 721"/>
                  <a:gd name="T23" fmla="*/ 90 h 301"/>
                  <a:gd name="T24" fmla="*/ 337 w 721"/>
                  <a:gd name="T25" fmla="*/ 93 h 301"/>
                  <a:gd name="T26" fmla="*/ 357 w 721"/>
                  <a:gd name="T27" fmla="*/ 96 h 301"/>
                  <a:gd name="T28" fmla="*/ 378 w 721"/>
                  <a:gd name="T29" fmla="*/ 98 h 301"/>
                  <a:gd name="T30" fmla="*/ 398 w 721"/>
                  <a:gd name="T31" fmla="*/ 100 h 301"/>
                  <a:gd name="T32" fmla="*/ 418 w 721"/>
                  <a:gd name="T33" fmla="*/ 102 h 301"/>
                  <a:gd name="T34" fmla="*/ 439 w 721"/>
                  <a:gd name="T35" fmla="*/ 105 h 301"/>
                  <a:gd name="T36" fmla="*/ 459 w 721"/>
                  <a:gd name="T37" fmla="*/ 108 h 301"/>
                  <a:gd name="T38" fmla="*/ 480 w 721"/>
                  <a:gd name="T39" fmla="*/ 113 h 301"/>
                  <a:gd name="T40" fmla="*/ 500 w 721"/>
                  <a:gd name="T41" fmla="*/ 120 h 301"/>
                  <a:gd name="T42" fmla="*/ 520 w 721"/>
                  <a:gd name="T43" fmla="*/ 129 h 301"/>
                  <a:gd name="T44" fmla="*/ 541 w 721"/>
                  <a:gd name="T45" fmla="*/ 140 h 301"/>
                  <a:gd name="T46" fmla="*/ 561 w 721"/>
                  <a:gd name="T47" fmla="*/ 150 h 301"/>
                  <a:gd name="T48" fmla="*/ 581 w 721"/>
                  <a:gd name="T49" fmla="*/ 161 h 301"/>
                  <a:gd name="T50" fmla="*/ 602 w 721"/>
                  <a:gd name="T51" fmla="*/ 178 h 301"/>
                  <a:gd name="T52" fmla="*/ 622 w 721"/>
                  <a:gd name="T53" fmla="*/ 206 h 301"/>
                  <a:gd name="T54" fmla="*/ 643 w 721"/>
                  <a:gd name="T55" fmla="*/ 241 h 301"/>
                  <a:gd name="T56" fmla="*/ 663 w 721"/>
                  <a:gd name="T57" fmla="*/ 268 h 301"/>
                  <a:gd name="T58" fmla="*/ 683 w 721"/>
                  <a:gd name="T59" fmla="*/ 285 h 301"/>
                  <a:gd name="T60" fmla="*/ 704 w 721"/>
                  <a:gd name="T61" fmla="*/ 297 h 301"/>
                  <a:gd name="T62" fmla="*/ 719 w 721"/>
                  <a:gd name="T63" fmla="*/ 292 h 301"/>
                  <a:gd name="T64" fmla="*/ 699 w 721"/>
                  <a:gd name="T65" fmla="*/ 285 h 301"/>
                  <a:gd name="T66" fmla="*/ 678 w 721"/>
                  <a:gd name="T67" fmla="*/ 272 h 301"/>
                  <a:gd name="T68" fmla="*/ 658 w 721"/>
                  <a:gd name="T69" fmla="*/ 253 h 301"/>
                  <a:gd name="T70" fmla="*/ 637 w 721"/>
                  <a:gd name="T71" fmla="*/ 222 h 301"/>
                  <a:gd name="T72" fmla="*/ 617 w 721"/>
                  <a:gd name="T73" fmla="*/ 188 h 301"/>
                  <a:gd name="T74" fmla="*/ 597 w 721"/>
                  <a:gd name="T75" fmla="*/ 165 h 301"/>
                  <a:gd name="T76" fmla="*/ 576 w 721"/>
                  <a:gd name="T77" fmla="*/ 150 h 301"/>
                  <a:gd name="T78" fmla="*/ 556 w 721"/>
                  <a:gd name="T79" fmla="*/ 140 h 301"/>
                  <a:gd name="T80" fmla="*/ 536 w 721"/>
                  <a:gd name="T81" fmla="*/ 130 h 301"/>
                  <a:gd name="T82" fmla="*/ 515 w 721"/>
                  <a:gd name="T83" fmla="*/ 120 h 301"/>
                  <a:gd name="T84" fmla="*/ 495 w 721"/>
                  <a:gd name="T85" fmla="*/ 112 h 301"/>
                  <a:gd name="T86" fmla="*/ 474 w 721"/>
                  <a:gd name="T87" fmla="*/ 106 h 301"/>
                  <a:gd name="T88" fmla="*/ 454 w 721"/>
                  <a:gd name="T89" fmla="*/ 102 h 301"/>
                  <a:gd name="T90" fmla="*/ 434 w 721"/>
                  <a:gd name="T91" fmla="*/ 99 h 301"/>
                  <a:gd name="T92" fmla="*/ 413 w 721"/>
                  <a:gd name="T93" fmla="*/ 96 h 301"/>
                  <a:gd name="T94" fmla="*/ 393 w 721"/>
                  <a:gd name="T95" fmla="*/ 94 h 301"/>
                  <a:gd name="T96" fmla="*/ 372 w 721"/>
                  <a:gd name="T97" fmla="*/ 92 h 301"/>
                  <a:gd name="T98" fmla="*/ 352 w 721"/>
                  <a:gd name="T99" fmla="*/ 90 h 301"/>
                  <a:gd name="T100" fmla="*/ 332 w 721"/>
                  <a:gd name="T101" fmla="*/ 87 h 301"/>
                  <a:gd name="T102" fmla="*/ 311 w 721"/>
                  <a:gd name="T103" fmla="*/ 85 h 301"/>
                  <a:gd name="T104" fmla="*/ 291 w 721"/>
                  <a:gd name="T105" fmla="*/ 82 h 301"/>
                  <a:gd name="T106" fmla="*/ 271 w 721"/>
                  <a:gd name="T107" fmla="*/ 79 h 301"/>
                  <a:gd name="T108" fmla="*/ 250 w 721"/>
                  <a:gd name="T109" fmla="*/ 75 h 301"/>
                  <a:gd name="T110" fmla="*/ 230 w 721"/>
                  <a:gd name="T111" fmla="*/ 70 h 301"/>
                  <a:gd name="T112" fmla="*/ 209 w 721"/>
                  <a:gd name="T113" fmla="*/ 63 h 301"/>
                  <a:gd name="T114" fmla="*/ 189 w 721"/>
                  <a:gd name="T115" fmla="*/ 51 h 301"/>
                  <a:gd name="T116" fmla="*/ 169 w 721"/>
                  <a:gd name="T117" fmla="*/ 36 h 301"/>
                  <a:gd name="T118" fmla="*/ 148 w 721"/>
                  <a:gd name="T119" fmla="*/ 20 h 301"/>
                  <a:gd name="T120" fmla="*/ 128 w 721"/>
                  <a:gd name="T121" fmla="*/ 4 h 301"/>
                  <a:gd name="T122" fmla="*/ 107 w 721"/>
                  <a:gd name="T123" fmla="*/ 0 h 301"/>
                  <a:gd name="T124" fmla="*/ 63 w 721"/>
                  <a:gd name="T12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1" h="30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4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29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7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4"/>
                    </a:lnTo>
                    <a:lnTo>
                      <a:pt x="150" y="24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3" y="26"/>
                    </a:lnTo>
                    <a:lnTo>
                      <a:pt x="153" y="28"/>
                    </a:lnTo>
                    <a:lnTo>
                      <a:pt x="155" y="28"/>
                    </a:lnTo>
                    <a:lnTo>
                      <a:pt x="155" y="29"/>
                    </a:lnTo>
                    <a:lnTo>
                      <a:pt x="157" y="29"/>
                    </a:lnTo>
                    <a:lnTo>
                      <a:pt x="157" y="31"/>
                    </a:lnTo>
                    <a:lnTo>
                      <a:pt x="158" y="31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62" y="33"/>
                    </a:lnTo>
                    <a:lnTo>
                      <a:pt x="162" y="35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7" y="38"/>
                    </a:lnTo>
                    <a:lnTo>
                      <a:pt x="167" y="39"/>
                    </a:lnTo>
                    <a:lnTo>
                      <a:pt x="169" y="39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0" y="42"/>
                    </a:lnTo>
                    <a:lnTo>
                      <a:pt x="172" y="42"/>
                    </a:lnTo>
                    <a:lnTo>
                      <a:pt x="172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6"/>
                    </a:lnTo>
                    <a:lnTo>
                      <a:pt x="177" y="46"/>
                    </a:lnTo>
                    <a:lnTo>
                      <a:pt x="177" y="47"/>
                    </a:lnTo>
                    <a:lnTo>
                      <a:pt x="179" y="47"/>
                    </a:lnTo>
                    <a:lnTo>
                      <a:pt x="179" y="49"/>
                    </a:lnTo>
                    <a:lnTo>
                      <a:pt x="180" y="49"/>
                    </a:lnTo>
                    <a:lnTo>
                      <a:pt x="180" y="50"/>
                    </a:lnTo>
                    <a:lnTo>
                      <a:pt x="182" y="50"/>
                    </a:lnTo>
                    <a:lnTo>
                      <a:pt x="182" y="52"/>
                    </a:lnTo>
                    <a:lnTo>
                      <a:pt x="184" y="52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5"/>
                    </a:lnTo>
                    <a:lnTo>
                      <a:pt x="189" y="55"/>
                    </a:lnTo>
                    <a:lnTo>
                      <a:pt x="189" y="56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2" y="57"/>
                    </a:lnTo>
                    <a:lnTo>
                      <a:pt x="192" y="58"/>
                    </a:lnTo>
                    <a:lnTo>
                      <a:pt x="194" y="58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9" y="61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4" y="65"/>
                    </a:lnTo>
                    <a:lnTo>
                      <a:pt x="206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7"/>
                    </a:lnTo>
                    <a:lnTo>
                      <a:pt x="209" y="67"/>
                    </a:lnTo>
                    <a:lnTo>
                      <a:pt x="209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3" y="68"/>
                    </a:lnTo>
                    <a:lnTo>
                      <a:pt x="213" y="69"/>
                    </a:lnTo>
                    <a:lnTo>
                      <a:pt x="214" y="69"/>
                    </a:lnTo>
                    <a:lnTo>
                      <a:pt x="214" y="70"/>
                    </a:lnTo>
                    <a:lnTo>
                      <a:pt x="216" y="70"/>
                    </a:lnTo>
                    <a:lnTo>
                      <a:pt x="216" y="70"/>
                    </a:lnTo>
                    <a:lnTo>
                      <a:pt x="218" y="70"/>
                    </a:lnTo>
                    <a:lnTo>
                      <a:pt x="218" y="71"/>
                    </a:lnTo>
                    <a:lnTo>
                      <a:pt x="220" y="71"/>
                    </a:lnTo>
                    <a:lnTo>
                      <a:pt x="220" y="72"/>
                    </a:lnTo>
                    <a:lnTo>
                      <a:pt x="221" y="72"/>
                    </a:lnTo>
                    <a:lnTo>
                      <a:pt x="221" y="72"/>
                    </a:lnTo>
                    <a:lnTo>
                      <a:pt x="223" y="72"/>
                    </a:lnTo>
                    <a:lnTo>
                      <a:pt x="223" y="73"/>
                    </a:lnTo>
                    <a:lnTo>
                      <a:pt x="225" y="73"/>
                    </a:lnTo>
                    <a:lnTo>
                      <a:pt x="225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28" y="74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31" y="75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6"/>
                    </a:lnTo>
                    <a:lnTo>
                      <a:pt x="235" y="76"/>
                    </a:lnTo>
                    <a:lnTo>
                      <a:pt x="235" y="76"/>
                    </a:lnTo>
                    <a:lnTo>
                      <a:pt x="236" y="76"/>
                    </a:lnTo>
                    <a:lnTo>
                      <a:pt x="236" y="77"/>
                    </a:lnTo>
                    <a:lnTo>
                      <a:pt x="238" y="77"/>
                    </a:lnTo>
                    <a:lnTo>
                      <a:pt x="238" y="77"/>
                    </a:lnTo>
                    <a:lnTo>
                      <a:pt x="240" y="77"/>
                    </a:lnTo>
                    <a:lnTo>
                      <a:pt x="240" y="78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3" y="78"/>
                    </a:lnTo>
                    <a:lnTo>
                      <a:pt x="243" y="79"/>
                    </a:lnTo>
                    <a:lnTo>
                      <a:pt x="245" y="79"/>
                    </a:lnTo>
                    <a:lnTo>
                      <a:pt x="245" y="79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8" y="79"/>
                    </a:lnTo>
                    <a:lnTo>
                      <a:pt x="248" y="80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52" y="80"/>
                    </a:lnTo>
                    <a:lnTo>
                      <a:pt x="252" y="81"/>
                    </a:lnTo>
                    <a:lnTo>
                      <a:pt x="254" y="81"/>
                    </a:lnTo>
                    <a:lnTo>
                      <a:pt x="254" y="81"/>
                    </a:lnTo>
                    <a:lnTo>
                      <a:pt x="255" y="81"/>
                    </a:lnTo>
                    <a:lnTo>
                      <a:pt x="255" y="81"/>
                    </a:lnTo>
                    <a:lnTo>
                      <a:pt x="257" y="81"/>
                    </a:lnTo>
                    <a:lnTo>
                      <a:pt x="257" y="82"/>
                    </a:lnTo>
                    <a:lnTo>
                      <a:pt x="259" y="82"/>
                    </a:lnTo>
                    <a:lnTo>
                      <a:pt x="259" y="82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2" y="82"/>
                    </a:lnTo>
                    <a:lnTo>
                      <a:pt x="262" y="83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5" y="83"/>
                    </a:lnTo>
                    <a:lnTo>
                      <a:pt x="265" y="83"/>
                    </a:lnTo>
                    <a:lnTo>
                      <a:pt x="267" y="83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69" y="83"/>
                    </a:lnTo>
                    <a:lnTo>
                      <a:pt x="271" y="83"/>
                    </a:lnTo>
                    <a:lnTo>
                      <a:pt x="271" y="84"/>
                    </a:lnTo>
                    <a:lnTo>
                      <a:pt x="272" y="84"/>
                    </a:lnTo>
                    <a:lnTo>
                      <a:pt x="272" y="84"/>
                    </a:lnTo>
                    <a:lnTo>
                      <a:pt x="274" y="84"/>
                    </a:lnTo>
                    <a:lnTo>
                      <a:pt x="274" y="84"/>
                    </a:lnTo>
                    <a:lnTo>
                      <a:pt x="276" y="84"/>
                    </a:lnTo>
                    <a:lnTo>
                      <a:pt x="276" y="85"/>
                    </a:lnTo>
                    <a:lnTo>
                      <a:pt x="277" y="85"/>
                    </a:lnTo>
                    <a:lnTo>
                      <a:pt x="277" y="85"/>
                    </a:lnTo>
                    <a:lnTo>
                      <a:pt x="279" y="85"/>
                    </a:lnTo>
                    <a:lnTo>
                      <a:pt x="279" y="85"/>
                    </a:lnTo>
                    <a:lnTo>
                      <a:pt x="281" y="85"/>
                    </a:lnTo>
                    <a:lnTo>
                      <a:pt x="281" y="85"/>
                    </a:lnTo>
                    <a:lnTo>
                      <a:pt x="282" y="85"/>
                    </a:lnTo>
                    <a:lnTo>
                      <a:pt x="282" y="85"/>
                    </a:lnTo>
                    <a:lnTo>
                      <a:pt x="284" y="85"/>
                    </a:lnTo>
                    <a:lnTo>
                      <a:pt x="284" y="86"/>
                    </a:lnTo>
                    <a:lnTo>
                      <a:pt x="286" y="86"/>
                    </a:lnTo>
                    <a:lnTo>
                      <a:pt x="286" y="86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9" y="86"/>
                    </a:lnTo>
                    <a:lnTo>
                      <a:pt x="289" y="87"/>
                    </a:lnTo>
                    <a:lnTo>
                      <a:pt x="291" y="87"/>
                    </a:lnTo>
                    <a:lnTo>
                      <a:pt x="291" y="87"/>
                    </a:lnTo>
                    <a:lnTo>
                      <a:pt x="293" y="87"/>
                    </a:lnTo>
                    <a:lnTo>
                      <a:pt x="293" y="87"/>
                    </a:lnTo>
                    <a:lnTo>
                      <a:pt x="294" y="87"/>
                    </a:lnTo>
                    <a:lnTo>
                      <a:pt x="294" y="87"/>
                    </a:lnTo>
                    <a:lnTo>
                      <a:pt x="296" y="87"/>
                    </a:lnTo>
                    <a:lnTo>
                      <a:pt x="296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9" y="88"/>
                    </a:lnTo>
                    <a:lnTo>
                      <a:pt x="299" y="88"/>
                    </a:lnTo>
                    <a:lnTo>
                      <a:pt x="301" y="88"/>
                    </a:lnTo>
                    <a:lnTo>
                      <a:pt x="301" y="88"/>
                    </a:lnTo>
                    <a:lnTo>
                      <a:pt x="303" y="88"/>
                    </a:lnTo>
                    <a:lnTo>
                      <a:pt x="303" y="89"/>
                    </a:lnTo>
                    <a:lnTo>
                      <a:pt x="305" y="89"/>
                    </a:lnTo>
                    <a:lnTo>
                      <a:pt x="305" y="89"/>
                    </a:lnTo>
                    <a:lnTo>
                      <a:pt x="306" y="89"/>
                    </a:lnTo>
                    <a:lnTo>
                      <a:pt x="306" y="89"/>
                    </a:lnTo>
                    <a:lnTo>
                      <a:pt x="308" y="89"/>
                    </a:lnTo>
                    <a:lnTo>
                      <a:pt x="308" y="89"/>
                    </a:lnTo>
                    <a:lnTo>
                      <a:pt x="310" y="89"/>
                    </a:lnTo>
                    <a:lnTo>
                      <a:pt x="310" y="90"/>
                    </a:lnTo>
                    <a:lnTo>
                      <a:pt x="311" y="90"/>
                    </a:lnTo>
                    <a:lnTo>
                      <a:pt x="311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5" y="90"/>
                    </a:lnTo>
                    <a:lnTo>
                      <a:pt x="315" y="90"/>
                    </a:lnTo>
                    <a:lnTo>
                      <a:pt x="316" y="90"/>
                    </a:lnTo>
                    <a:lnTo>
                      <a:pt x="316" y="90"/>
                    </a:lnTo>
                    <a:lnTo>
                      <a:pt x="318" y="90"/>
                    </a:lnTo>
                    <a:lnTo>
                      <a:pt x="318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2" y="91"/>
                    </a:lnTo>
                    <a:lnTo>
                      <a:pt x="322" y="91"/>
                    </a:lnTo>
                    <a:lnTo>
                      <a:pt x="323" y="91"/>
                    </a:lnTo>
                    <a:lnTo>
                      <a:pt x="323" y="92"/>
                    </a:lnTo>
                    <a:lnTo>
                      <a:pt x="325" y="92"/>
                    </a:lnTo>
                    <a:lnTo>
                      <a:pt x="325" y="92"/>
                    </a:lnTo>
                    <a:lnTo>
                      <a:pt x="327" y="92"/>
                    </a:lnTo>
                    <a:lnTo>
                      <a:pt x="327" y="92"/>
                    </a:lnTo>
                    <a:lnTo>
                      <a:pt x="328" y="92"/>
                    </a:lnTo>
                    <a:lnTo>
                      <a:pt x="328" y="92"/>
                    </a:lnTo>
                    <a:lnTo>
                      <a:pt x="330" y="92"/>
                    </a:lnTo>
                    <a:lnTo>
                      <a:pt x="330" y="92"/>
                    </a:lnTo>
                    <a:lnTo>
                      <a:pt x="332" y="92"/>
                    </a:lnTo>
                    <a:lnTo>
                      <a:pt x="332" y="93"/>
                    </a:lnTo>
                    <a:lnTo>
                      <a:pt x="333" y="93"/>
                    </a:lnTo>
                    <a:lnTo>
                      <a:pt x="333" y="93"/>
                    </a:lnTo>
                    <a:lnTo>
                      <a:pt x="335" y="93"/>
                    </a:lnTo>
                    <a:lnTo>
                      <a:pt x="335" y="93"/>
                    </a:lnTo>
                    <a:lnTo>
                      <a:pt x="337" y="93"/>
                    </a:lnTo>
                    <a:lnTo>
                      <a:pt x="337" y="93"/>
                    </a:lnTo>
                    <a:lnTo>
                      <a:pt x="338" y="93"/>
                    </a:lnTo>
                    <a:lnTo>
                      <a:pt x="338" y="93"/>
                    </a:lnTo>
                    <a:lnTo>
                      <a:pt x="340" y="93"/>
                    </a:lnTo>
                    <a:lnTo>
                      <a:pt x="340" y="94"/>
                    </a:lnTo>
                    <a:lnTo>
                      <a:pt x="342" y="94"/>
                    </a:lnTo>
                    <a:lnTo>
                      <a:pt x="342" y="94"/>
                    </a:lnTo>
                    <a:lnTo>
                      <a:pt x="344" y="94"/>
                    </a:lnTo>
                    <a:lnTo>
                      <a:pt x="344" y="94"/>
                    </a:lnTo>
                    <a:lnTo>
                      <a:pt x="345" y="94"/>
                    </a:lnTo>
                    <a:lnTo>
                      <a:pt x="345" y="94"/>
                    </a:lnTo>
                    <a:lnTo>
                      <a:pt x="347" y="94"/>
                    </a:lnTo>
                    <a:lnTo>
                      <a:pt x="347" y="94"/>
                    </a:lnTo>
                    <a:lnTo>
                      <a:pt x="349" y="94"/>
                    </a:lnTo>
                    <a:lnTo>
                      <a:pt x="349" y="95"/>
                    </a:lnTo>
                    <a:lnTo>
                      <a:pt x="350" y="95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52" y="95"/>
                    </a:lnTo>
                    <a:lnTo>
                      <a:pt x="354" y="95"/>
                    </a:lnTo>
                    <a:lnTo>
                      <a:pt x="354" y="95"/>
                    </a:lnTo>
                    <a:lnTo>
                      <a:pt x="355" y="95"/>
                    </a:lnTo>
                    <a:lnTo>
                      <a:pt x="355" y="95"/>
                    </a:lnTo>
                    <a:lnTo>
                      <a:pt x="357" y="95"/>
                    </a:lnTo>
                    <a:lnTo>
                      <a:pt x="357" y="96"/>
                    </a:lnTo>
                    <a:lnTo>
                      <a:pt x="359" y="96"/>
                    </a:lnTo>
                    <a:lnTo>
                      <a:pt x="359" y="96"/>
                    </a:lnTo>
                    <a:lnTo>
                      <a:pt x="361" y="96"/>
                    </a:lnTo>
                    <a:lnTo>
                      <a:pt x="361" y="96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64" y="96"/>
                    </a:lnTo>
                    <a:lnTo>
                      <a:pt x="364" y="97"/>
                    </a:lnTo>
                    <a:lnTo>
                      <a:pt x="366" y="97"/>
                    </a:lnTo>
                    <a:lnTo>
                      <a:pt x="366" y="97"/>
                    </a:lnTo>
                    <a:lnTo>
                      <a:pt x="367" y="97"/>
                    </a:lnTo>
                    <a:lnTo>
                      <a:pt x="367" y="97"/>
                    </a:lnTo>
                    <a:lnTo>
                      <a:pt x="369" y="97"/>
                    </a:lnTo>
                    <a:lnTo>
                      <a:pt x="369" y="97"/>
                    </a:lnTo>
                    <a:lnTo>
                      <a:pt x="371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2" y="97"/>
                    </a:lnTo>
                    <a:lnTo>
                      <a:pt x="374" y="97"/>
                    </a:lnTo>
                    <a:lnTo>
                      <a:pt x="374" y="98"/>
                    </a:lnTo>
                    <a:lnTo>
                      <a:pt x="376" y="98"/>
                    </a:lnTo>
                    <a:lnTo>
                      <a:pt x="376" y="98"/>
                    </a:lnTo>
                    <a:lnTo>
                      <a:pt x="378" y="98"/>
                    </a:lnTo>
                    <a:lnTo>
                      <a:pt x="378" y="98"/>
                    </a:lnTo>
                    <a:lnTo>
                      <a:pt x="379" y="98"/>
                    </a:lnTo>
                    <a:lnTo>
                      <a:pt x="379" y="98"/>
                    </a:lnTo>
                    <a:lnTo>
                      <a:pt x="381" y="98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98"/>
                    </a:lnTo>
                    <a:lnTo>
                      <a:pt x="384" y="98"/>
                    </a:lnTo>
                    <a:lnTo>
                      <a:pt x="384" y="98"/>
                    </a:lnTo>
                    <a:lnTo>
                      <a:pt x="386" y="98"/>
                    </a:lnTo>
                    <a:lnTo>
                      <a:pt x="386" y="99"/>
                    </a:lnTo>
                    <a:lnTo>
                      <a:pt x="388" y="99"/>
                    </a:lnTo>
                    <a:lnTo>
                      <a:pt x="388" y="99"/>
                    </a:lnTo>
                    <a:lnTo>
                      <a:pt x="389" y="99"/>
                    </a:lnTo>
                    <a:lnTo>
                      <a:pt x="389" y="99"/>
                    </a:lnTo>
                    <a:lnTo>
                      <a:pt x="391" y="99"/>
                    </a:lnTo>
                    <a:lnTo>
                      <a:pt x="391" y="99"/>
                    </a:lnTo>
                    <a:lnTo>
                      <a:pt x="393" y="99"/>
                    </a:lnTo>
                    <a:lnTo>
                      <a:pt x="393" y="99"/>
                    </a:lnTo>
                    <a:lnTo>
                      <a:pt x="395" y="99"/>
                    </a:lnTo>
                    <a:lnTo>
                      <a:pt x="395" y="100"/>
                    </a:lnTo>
                    <a:lnTo>
                      <a:pt x="396" y="100"/>
                    </a:lnTo>
                    <a:lnTo>
                      <a:pt x="396" y="100"/>
                    </a:lnTo>
                    <a:lnTo>
                      <a:pt x="398" y="100"/>
                    </a:lnTo>
                    <a:lnTo>
                      <a:pt x="398" y="100"/>
                    </a:lnTo>
                    <a:lnTo>
                      <a:pt x="400" y="100"/>
                    </a:lnTo>
                    <a:lnTo>
                      <a:pt x="400" y="100"/>
                    </a:lnTo>
                    <a:lnTo>
                      <a:pt x="401" y="100"/>
                    </a:lnTo>
                    <a:lnTo>
                      <a:pt x="401" y="100"/>
                    </a:lnTo>
                    <a:lnTo>
                      <a:pt x="403" y="100"/>
                    </a:lnTo>
                    <a:lnTo>
                      <a:pt x="403" y="101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8" y="101"/>
                    </a:lnTo>
                    <a:lnTo>
                      <a:pt x="408" y="101"/>
                    </a:lnTo>
                    <a:lnTo>
                      <a:pt x="410" y="101"/>
                    </a:lnTo>
                    <a:lnTo>
                      <a:pt x="410" y="101"/>
                    </a:lnTo>
                    <a:lnTo>
                      <a:pt x="412" y="101"/>
                    </a:lnTo>
                    <a:lnTo>
                      <a:pt x="412" y="101"/>
                    </a:lnTo>
                    <a:lnTo>
                      <a:pt x="413" y="101"/>
                    </a:lnTo>
                    <a:lnTo>
                      <a:pt x="413" y="102"/>
                    </a:lnTo>
                    <a:lnTo>
                      <a:pt x="415" y="102"/>
                    </a:lnTo>
                    <a:lnTo>
                      <a:pt x="415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8" y="102"/>
                    </a:lnTo>
                    <a:lnTo>
                      <a:pt x="418" y="102"/>
                    </a:lnTo>
                    <a:lnTo>
                      <a:pt x="420" y="102"/>
                    </a:lnTo>
                    <a:lnTo>
                      <a:pt x="420" y="102"/>
                    </a:lnTo>
                    <a:lnTo>
                      <a:pt x="422" y="102"/>
                    </a:lnTo>
                    <a:lnTo>
                      <a:pt x="422" y="102"/>
                    </a:lnTo>
                    <a:lnTo>
                      <a:pt x="423" y="102"/>
                    </a:lnTo>
                    <a:lnTo>
                      <a:pt x="423" y="102"/>
                    </a:lnTo>
                    <a:lnTo>
                      <a:pt x="425" y="102"/>
                    </a:lnTo>
                    <a:lnTo>
                      <a:pt x="425" y="103"/>
                    </a:lnTo>
                    <a:lnTo>
                      <a:pt x="427" y="103"/>
                    </a:lnTo>
                    <a:lnTo>
                      <a:pt x="427" y="103"/>
                    </a:lnTo>
                    <a:lnTo>
                      <a:pt x="429" y="103"/>
                    </a:lnTo>
                    <a:lnTo>
                      <a:pt x="429" y="103"/>
                    </a:lnTo>
                    <a:lnTo>
                      <a:pt x="430" y="103"/>
                    </a:lnTo>
                    <a:lnTo>
                      <a:pt x="430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5" y="104"/>
                    </a:lnTo>
                    <a:lnTo>
                      <a:pt x="435" y="104"/>
                    </a:lnTo>
                    <a:lnTo>
                      <a:pt x="437" y="104"/>
                    </a:lnTo>
                    <a:lnTo>
                      <a:pt x="437" y="105"/>
                    </a:lnTo>
                    <a:lnTo>
                      <a:pt x="439" y="105"/>
                    </a:lnTo>
                    <a:lnTo>
                      <a:pt x="439" y="105"/>
                    </a:lnTo>
                    <a:lnTo>
                      <a:pt x="440" y="105"/>
                    </a:lnTo>
                    <a:lnTo>
                      <a:pt x="440" y="105"/>
                    </a:lnTo>
                    <a:lnTo>
                      <a:pt x="442" y="105"/>
                    </a:lnTo>
                    <a:lnTo>
                      <a:pt x="442" y="106"/>
                    </a:lnTo>
                    <a:lnTo>
                      <a:pt x="444" y="106"/>
                    </a:lnTo>
                    <a:lnTo>
                      <a:pt x="444" y="106"/>
                    </a:lnTo>
                    <a:lnTo>
                      <a:pt x="445" y="106"/>
                    </a:lnTo>
                    <a:lnTo>
                      <a:pt x="445" y="106"/>
                    </a:lnTo>
                    <a:lnTo>
                      <a:pt x="447" y="106"/>
                    </a:lnTo>
                    <a:lnTo>
                      <a:pt x="447" y="106"/>
                    </a:lnTo>
                    <a:lnTo>
                      <a:pt x="449" y="106"/>
                    </a:lnTo>
                    <a:lnTo>
                      <a:pt x="449" y="106"/>
                    </a:lnTo>
                    <a:lnTo>
                      <a:pt x="451" y="106"/>
                    </a:lnTo>
                    <a:lnTo>
                      <a:pt x="451" y="107"/>
                    </a:lnTo>
                    <a:lnTo>
                      <a:pt x="452" y="107"/>
                    </a:lnTo>
                    <a:lnTo>
                      <a:pt x="452" y="107"/>
                    </a:lnTo>
                    <a:lnTo>
                      <a:pt x="454" y="107"/>
                    </a:lnTo>
                    <a:lnTo>
                      <a:pt x="454" y="107"/>
                    </a:lnTo>
                    <a:lnTo>
                      <a:pt x="456" y="107"/>
                    </a:lnTo>
                    <a:lnTo>
                      <a:pt x="456" y="108"/>
                    </a:lnTo>
                    <a:lnTo>
                      <a:pt x="457" y="108"/>
                    </a:lnTo>
                    <a:lnTo>
                      <a:pt x="457" y="108"/>
                    </a:lnTo>
                    <a:lnTo>
                      <a:pt x="459" y="108"/>
                    </a:lnTo>
                    <a:lnTo>
                      <a:pt x="459" y="108"/>
                    </a:lnTo>
                    <a:lnTo>
                      <a:pt x="461" y="108"/>
                    </a:lnTo>
                    <a:lnTo>
                      <a:pt x="461" y="108"/>
                    </a:lnTo>
                    <a:lnTo>
                      <a:pt x="462" y="108"/>
                    </a:lnTo>
                    <a:lnTo>
                      <a:pt x="462" y="109"/>
                    </a:lnTo>
                    <a:lnTo>
                      <a:pt x="464" y="109"/>
                    </a:lnTo>
                    <a:lnTo>
                      <a:pt x="464" y="109"/>
                    </a:lnTo>
                    <a:lnTo>
                      <a:pt x="466" y="109"/>
                    </a:lnTo>
                    <a:lnTo>
                      <a:pt x="466" y="109"/>
                    </a:lnTo>
                    <a:lnTo>
                      <a:pt x="468" y="109"/>
                    </a:lnTo>
                    <a:lnTo>
                      <a:pt x="468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71" y="110"/>
                    </a:lnTo>
                    <a:lnTo>
                      <a:pt x="471" y="111"/>
                    </a:lnTo>
                    <a:lnTo>
                      <a:pt x="473" y="111"/>
                    </a:lnTo>
                    <a:lnTo>
                      <a:pt x="473" y="111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6" y="112"/>
                    </a:lnTo>
                    <a:lnTo>
                      <a:pt x="476" y="112"/>
                    </a:lnTo>
                    <a:lnTo>
                      <a:pt x="478" y="112"/>
                    </a:lnTo>
                    <a:lnTo>
                      <a:pt x="478" y="113"/>
                    </a:lnTo>
                    <a:lnTo>
                      <a:pt x="480" y="113"/>
                    </a:lnTo>
                    <a:lnTo>
                      <a:pt x="480" y="113"/>
                    </a:lnTo>
                    <a:lnTo>
                      <a:pt x="481" y="113"/>
                    </a:lnTo>
                    <a:lnTo>
                      <a:pt x="481" y="113"/>
                    </a:lnTo>
                    <a:lnTo>
                      <a:pt x="483" y="113"/>
                    </a:lnTo>
                    <a:lnTo>
                      <a:pt x="483" y="114"/>
                    </a:lnTo>
                    <a:lnTo>
                      <a:pt x="485" y="114"/>
                    </a:lnTo>
                    <a:lnTo>
                      <a:pt x="485" y="115"/>
                    </a:lnTo>
                    <a:lnTo>
                      <a:pt x="486" y="115"/>
                    </a:lnTo>
                    <a:lnTo>
                      <a:pt x="486" y="115"/>
                    </a:lnTo>
                    <a:lnTo>
                      <a:pt x="488" y="115"/>
                    </a:lnTo>
                    <a:lnTo>
                      <a:pt x="488" y="116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491" y="116"/>
                    </a:lnTo>
                    <a:lnTo>
                      <a:pt x="491" y="117"/>
                    </a:lnTo>
                    <a:lnTo>
                      <a:pt x="493" y="117"/>
                    </a:lnTo>
                    <a:lnTo>
                      <a:pt x="493" y="118"/>
                    </a:lnTo>
                    <a:lnTo>
                      <a:pt x="495" y="118"/>
                    </a:lnTo>
                    <a:lnTo>
                      <a:pt x="495" y="118"/>
                    </a:lnTo>
                    <a:lnTo>
                      <a:pt x="496" y="118"/>
                    </a:lnTo>
                    <a:lnTo>
                      <a:pt x="496" y="119"/>
                    </a:lnTo>
                    <a:lnTo>
                      <a:pt x="498" y="119"/>
                    </a:lnTo>
                    <a:lnTo>
                      <a:pt x="498" y="119"/>
                    </a:lnTo>
                    <a:lnTo>
                      <a:pt x="500" y="119"/>
                    </a:lnTo>
                    <a:lnTo>
                      <a:pt x="500" y="120"/>
                    </a:lnTo>
                    <a:lnTo>
                      <a:pt x="502" y="120"/>
                    </a:lnTo>
                    <a:lnTo>
                      <a:pt x="502" y="121"/>
                    </a:lnTo>
                    <a:lnTo>
                      <a:pt x="503" y="121"/>
                    </a:lnTo>
                    <a:lnTo>
                      <a:pt x="503" y="121"/>
                    </a:lnTo>
                    <a:lnTo>
                      <a:pt x="505" y="121"/>
                    </a:lnTo>
                    <a:lnTo>
                      <a:pt x="505" y="122"/>
                    </a:lnTo>
                    <a:lnTo>
                      <a:pt x="507" y="122"/>
                    </a:lnTo>
                    <a:lnTo>
                      <a:pt x="507" y="123"/>
                    </a:lnTo>
                    <a:lnTo>
                      <a:pt x="508" y="123"/>
                    </a:lnTo>
                    <a:lnTo>
                      <a:pt x="508" y="123"/>
                    </a:lnTo>
                    <a:lnTo>
                      <a:pt x="510" y="123"/>
                    </a:lnTo>
                    <a:lnTo>
                      <a:pt x="510" y="124"/>
                    </a:lnTo>
                    <a:lnTo>
                      <a:pt x="512" y="124"/>
                    </a:lnTo>
                    <a:lnTo>
                      <a:pt x="512" y="125"/>
                    </a:lnTo>
                    <a:lnTo>
                      <a:pt x="514" y="125"/>
                    </a:lnTo>
                    <a:lnTo>
                      <a:pt x="514" y="126"/>
                    </a:lnTo>
                    <a:lnTo>
                      <a:pt x="515" y="126"/>
                    </a:lnTo>
                    <a:lnTo>
                      <a:pt x="515" y="126"/>
                    </a:lnTo>
                    <a:lnTo>
                      <a:pt x="517" y="126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8"/>
                    </a:lnTo>
                    <a:lnTo>
                      <a:pt x="520" y="128"/>
                    </a:lnTo>
                    <a:lnTo>
                      <a:pt x="520" y="129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24" y="129"/>
                    </a:lnTo>
                    <a:lnTo>
                      <a:pt x="524" y="131"/>
                    </a:lnTo>
                    <a:lnTo>
                      <a:pt x="525" y="131"/>
                    </a:lnTo>
                    <a:lnTo>
                      <a:pt x="525" y="132"/>
                    </a:lnTo>
                    <a:lnTo>
                      <a:pt x="527" y="132"/>
                    </a:lnTo>
                    <a:lnTo>
                      <a:pt x="527" y="133"/>
                    </a:lnTo>
                    <a:lnTo>
                      <a:pt x="529" y="133"/>
                    </a:lnTo>
                    <a:lnTo>
                      <a:pt x="529" y="134"/>
                    </a:lnTo>
                    <a:lnTo>
                      <a:pt x="530" y="134"/>
                    </a:lnTo>
                    <a:lnTo>
                      <a:pt x="530" y="135"/>
                    </a:lnTo>
                    <a:lnTo>
                      <a:pt x="532" y="135"/>
                    </a:lnTo>
                    <a:lnTo>
                      <a:pt x="532" y="135"/>
                    </a:lnTo>
                    <a:lnTo>
                      <a:pt x="534" y="135"/>
                    </a:lnTo>
                    <a:lnTo>
                      <a:pt x="534" y="136"/>
                    </a:lnTo>
                    <a:lnTo>
                      <a:pt x="536" y="136"/>
                    </a:lnTo>
                    <a:lnTo>
                      <a:pt x="536" y="137"/>
                    </a:lnTo>
                    <a:lnTo>
                      <a:pt x="537" y="137"/>
                    </a:lnTo>
                    <a:lnTo>
                      <a:pt x="537" y="138"/>
                    </a:lnTo>
                    <a:lnTo>
                      <a:pt x="539" y="138"/>
                    </a:lnTo>
                    <a:lnTo>
                      <a:pt x="539" y="139"/>
                    </a:lnTo>
                    <a:lnTo>
                      <a:pt x="541" y="139"/>
                    </a:lnTo>
                    <a:lnTo>
                      <a:pt x="541" y="140"/>
                    </a:lnTo>
                    <a:lnTo>
                      <a:pt x="542" y="140"/>
                    </a:lnTo>
                    <a:lnTo>
                      <a:pt x="542" y="141"/>
                    </a:lnTo>
                    <a:lnTo>
                      <a:pt x="544" y="141"/>
                    </a:lnTo>
                    <a:lnTo>
                      <a:pt x="544" y="142"/>
                    </a:lnTo>
                    <a:lnTo>
                      <a:pt x="546" y="142"/>
                    </a:lnTo>
                    <a:lnTo>
                      <a:pt x="546" y="142"/>
                    </a:lnTo>
                    <a:lnTo>
                      <a:pt x="547" y="142"/>
                    </a:lnTo>
                    <a:lnTo>
                      <a:pt x="547" y="143"/>
                    </a:lnTo>
                    <a:lnTo>
                      <a:pt x="549" y="143"/>
                    </a:lnTo>
                    <a:lnTo>
                      <a:pt x="549" y="144"/>
                    </a:lnTo>
                    <a:lnTo>
                      <a:pt x="551" y="144"/>
                    </a:lnTo>
                    <a:lnTo>
                      <a:pt x="551" y="145"/>
                    </a:lnTo>
                    <a:lnTo>
                      <a:pt x="553" y="145"/>
                    </a:lnTo>
                    <a:lnTo>
                      <a:pt x="553" y="145"/>
                    </a:lnTo>
                    <a:lnTo>
                      <a:pt x="554" y="145"/>
                    </a:lnTo>
                    <a:lnTo>
                      <a:pt x="554" y="146"/>
                    </a:lnTo>
                    <a:lnTo>
                      <a:pt x="556" y="146"/>
                    </a:lnTo>
                    <a:lnTo>
                      <a:pt x="556" y="147"/>
                    </a:lnTo>
                    <a:lnTo>
                      <a:pt x="558" y="147"/>
                    </a:lnTo>
                    <a:lnTo>
                      <a:pt x="558" y="148"/>
                    </a:lnTo>
                    <a:lnTo>
                      <a:pt x="559" y="148"/>
                    </a:lnTo>
                    <a:lnTo>
                      <a:pt x="559" y="148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3" y="150"/>
                    </a:lnTo>
                    <a:lnTo>
                      <a:pt x="563" y="150"/>
                    </a:lnTo>
                    <a:lnTo>
                      <a:pt x="564" y="150"/>
                    </a:lnTo>
                    <a:lnTo>
                      <a:pt x="564" y="151"/>
                    </a:lnTo>
                    <a:lnTo>
                      <a:pt x="566" y="151"/>
                    </a:lnTo>
                    <a:lnTo>
                      <a:pt x="566" y="152"/>
                    </a:lnTo>
                    <a:lnTo>
                      <a:pt x="568" y="152"/>
                    </a:lnTo>
                    <a:lnTo>
                      <a:pt x="568" y="153"/>
                    </a:lnTo>
                    <a:lnTo>
                      <a:pt x="570" y="153"/>
                    </a:lnTo>
                    <a:lnTo>
                      <a:pt x="570" y="154"/>
                    </a:lnTo>
                    <a:lnTo>
                      <a:pt x="571" y="154"/>
                    </a:lnTo>
                    <a:lnTo>
                      <a:pt x="571" y="155"/>
                    </a:lnTo>
                    <a:lnTo>
                      <a:pt x="573" y="155"/>
                    </a:lnTo>
                    <a:lnTo>
                      <a:pt x="573" y="156"/>
                    </a:lnTo>
                    <a:lnTo>
                      <a:pt x="575" y="156"/>
                    </a:lnTo>
                    <a:lnTo>
                      <a:pt x="575" y="157"/>
                    </a:lnTo>
                    <a:lnTo>
                      <a:pt x="576" y="157"/>
                    </a:lnTo>
                    <a:lnTo>
                      <a:pt x="576" y="158"/>
                    </a:lnTo>
                    <a:lnTo>
                      <a:pt x="578" y="158"/>
                    </a:lnTo>
                    <a:lnTo>
                      <a:pt x="578" y="159"/>
                    </a:lnTo>
                    <a:lnTo>
                      <a:pt x="580" y="159"/>
                    </a:lnTo>
                    <a:lnTo>
                      <a:pt x="580" y="160"/>
                    </a:lnTo>
                    <a:lnTo>
                      <a:pt x="581" y="160"/>
                    </a:lnTo>
                    <a:lnTo>
                      <a:pt x="581" y="161"/>
                    </a:lnTo>
                    <a:lnTo>
                      <a:pt x="583" y="161"/>
                    </a:lnTo>
                    <a:lnTo>
                      <a:pt x="583" y="163"/>
                    </a:lnTo>
                    <a:lnTo>
                      <a:pt x="585" y="163"/>
                    </a:lnTo>
                    <a:lnTo>
                      <a:pt x="585" y="164"/>
                    </a:lnTo>
                    <a:lnTo>
                      <a:pt x="587" y="164"/>
                    </a:lnTo>
                    <a:lnTo>
                      <a:pt x="587" y="165"/>
                    </a:lnTo>
                    <a:lnTo>
                      <a:pt x="588" y="165"/>
                    </a:lnTo>
                    <a:lnTo>
                      <a:pt x="588" y="167"/>
                    </a:lnTo>
                    <a:lnTo>
                      <a:pt x="590" y="167"/>
                    </a:lnTo>
                    <a:lnTo>
                      <a:pt x="590" y="168"/>
                    </a:lnTo>
                    <a:lnTo>
                      <a:pt x="592" y="168"/>
                    </a:lnTo>
                    <a:lnTo>
                      <a:pt x="592" y="169"/>
                    </a:lnTo>
                    <a:lnTo>
                      <a:pt x="593" y="169"/>
                    </a:lnTo>
                    <a:lnTo>
                      <a:pt x="593" y="171"/>
                    </a:lnTo>
                    <a:lnTo>
                      <a:pt x="595" y="171"/>
                    </a:lnTo>
                    <a:lnTo>
                      <a:pt x="595" y="172"/>
                    </a:lnTo>
                    <a:lnTo>
                      <a:pt x="597" y="172"/>
                    </a:lnTo>
                    <a:lnTo>
                      <a:pt x="597" y="174"/>
                    </a:lnTo>
                    <a:lnTo>
                      <a:pt x="598" y="174"/>
                    </a:lnTo>
                    <a:lnTo>
                      <a:pt x="598" y="176"/>
                    </a:lnTo>
                    <a:lnTo>
                      <a:pt x="600" y="176"/>
                    </a:lnTo>
                    <a:lnTo>
                      <a:pt x="600" y="177"/>
                    </a:lnTo>
                    <a:lnTo>
                      <a:pt x="602" y="177"/>
                    </a:lnTo>
                    <a:lnTo>
                      <a:pt x="602" y="178"/>
                    </a:lnTo>
                    <a:lnTo>
                      <a:pt x="604" y="178"/>
                    </a:lnTo>
                    <a:lnTo>
                      <a:pt x="604" y="180"/>
                    </a:lnTo>
                    <a:lnTo>
                      <a:pt x="605" y="180"/>
                    </a:lnTo>
                    <a:lnTo>
                      <a:pt x="605" y="182"/>
                    </a:lnTo>
                    <a:lnTo>
                      <a:pt x="607" y="182"/>
                    </a:lnTo>
                    <a:lnTo>
                      <a:pt x="607" y="184"/>
                    </a:lnTo>
                    <a:lnTo>
                      <a:pt x="609" y="184"/>
                    </a:lnTo>
                    <a:lnTo>
                      <a:pt x="609" y="187"/>
                    </a:lnTo>
                    <a:lnTo>
                      <a:pt x="610" y="187"/>
                    </a:lnTo>
                    <a:lnTo>
                      <a:pt x="610" y="189"/>
                    </a:lnTo>
                    <a:lnTo>
                      <a:pt x="612" y="189"/>
                    </a:lnTo>
                    <a:lnTo>
                      <a:pt x="612" y="191"/>
                    </a:lnTo>
                    <a:lnTo>
                      <a:pt x="614" y="191"/>
                    </a:lnTo>
                    <a:lnTo>
                      <a:pt x="614" y="193"/>
                    </a:lnTo>
                    <a:lnTo>
                      <a:pt x="615" y="193"/>
                    </a:lnTo>
                    <a:lnTo>
                      <a:pt x="615" y="195"/>
                    </a:lnTo>
                    <a:lnTo>
                      <a:pt x="617" y="195"/>
                    </a:lnTo>
                    <a:lnTo>
                      <a:pt x="617" y="198"/>
                    </a:lnTo>
                    <a:lnTo>
                      <a:pt x="619" y="198"/>
                    </a:lnTo>
                    <a:lnTo>
                      <a:pt x="619" y="200"/>
                    </a:lnTo>
                    <a:lnTo>
                      <a:pt x="621" y="200"/>
                    </a:lnTo>
                    <a:lnTo>
                      <a:pt x="621" y="203"/>
                    </a:lnTo>
                    <a:lnTo>
                      <a:pt x="622" y="203"/>
                    </a:lnTo>
                    <a:lnTo>
                      <a:pt x="622" y="206"/>
                    </a:lnTo>
                    <a:lnTo>
                      <a:pt x="624" y="206"/>
                    </a:lnTo>
                    <a:lnTo>
                      <a:pt x="624" y="208"/>
                    </a:lnTo>
                    <a:lnTo>
                      <a:pt x="626" y="208"/>
                    </a:lnTo>
                    <a:lnTo>
                      <a:pt x="626" y="211"/>
                    </a:lnTo>
                    <a:lnTo>
                      <a:pt x="627" y="211"/>
                    </a:lnTo>
                    <a:lnTo>
                      <a:pt x="627" y="214"/>
                    </a:lnTo>
                    <a:lnTo>
                      <a:pt x="629" y="214"/>
                    </a:lnTo>
                    <a:lnTo>
                      <a:pt x="629" y="217"/>
                    </a:lnTo>
                    <a:lnTo>
                      <a:pt x="631" y="217"/>
                    </a:lnTo>
                    <a:lnTo>
                      <a:pt x="631" y="220"/>
                    </a:lnTo>
                    <a:lnTo>
                      <a:pt x="632" y="220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30"/>
                    </a:lnTo>
                    <a:lnTo>
                      <a:pt x="637" y="230"/>
                    </a:lnTo>
                    <a:lnTo>
                      <a:pt x="637" y="232"/>
                    </a:lnTo>
                    <a:lnTo>
                      <a:pt x="639" y="232"/>
                    </a:lnTo>
                    <a:lnTo>
                      <a:pt x="639" y="235"/>
                    </a:lnTo>
                    <a:lnTo>
                      <a:pt x="641" y="235"/>
                    </a:lnTo>
                    <a:lnTo>
                      <a:pt x="641" y="238"/>
                    </a:lnTo>
                    <a:lnTo>
                      <a:pt x="643" y="238"/>
                    </a:lnTo>
                    <a:lnTo>
                      <a:pt x="643" y="241"/>
                    </a:lnTo>
                    <a:lnTo>
                      <a:pt x="644" y="241"/>
                    </a:lnTo>
                    <a:lnTo>
                      <a:pt x="644" y="245"/>
                    </a:lnTo>
                    <a:lnTo>
                      <a:pt x="646" y="245"/>
                    </a:lnTo>
                    <a:lnTo>
                      <a:pt x="646" y="247"/>
                    </a:lnTo>
                    <a:lnTo>
                      <a:pt x="648" y="247"/>
                    </a:lnTo>
                    <a:lnTo>
                      <a:pt x="648" y="249"/>
                    </a:lnTo>
                    <a:lnTo>
                      <a:pt x="649" y="249"/>
                    </a:lnTo>
                    <a:lnTo>
                      <a:pt x="649" y="251"/>
                    </a:lnTo>
                    <a:lnTo>
                      <a:pt x="651" y="251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4" y="256"/>
                    </a:lnTo>
                    <a:lnTo>
                      <a:pt x="654" y="258"/>
                    </a:lnTo>
                    <a:lnTo>
                      <a:pt x="656" y="258"/>
                    </a:lnTo>
                    <a:lnTo>
                      <a:pt x="656" y="261"/>
                    </a:lnTo>
                    <a:lnTo>
                      <a:pt x="658" y="261"/>
                    </a:lnTo>
                    <a:lnTo>
                      <a:pt x="658" y="263"/>
                    </a:lnTo>
                    <a:lnTo>
                      <a:pt x="660" y="263"/>
                    </a:lnTo>
                    <a:lnTo>
                      <a:pt x="660" y="264"/>
                    </a:lnTo>
                    <a:lnTo>
                      <a:pt x="661" y="264"/>
                    </a:lnTo>
                    <a:lnTo>
                      <a:pt x="661" y="266"/>
                    </a:lnTo>
                    <a:lnTo>
                      <a:pt x="663" y="266"/>
                    </a:lnTo>
                    <a:lnTo>
                      <a:pt x="663" y="268"/>
                    </a:lnTo>
                    <a:lnTo>
                      <a:pt x="665" y="268"/>
                    </a:lnTo>
                    <a:lnTo>
                      <a:pt x="665" y="269"/>
                    </a:lnTo>
                    <a:lnTo>
                      <a:pt x="666" y="269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8" y="274"/>
                    </a:lnTo>
                    <a:lnTo>
                      <a:pt x="670" y="274"/>
                    </a:lnTo>
                    <a:lnTo>
                      <a:pt x="670" y="275"/>
                    </a:lnTo>
                    <a:lnTo>
                      <a:pt x="671" y="275"/>
                    </a:lnTo>
                    <a:lnTo>
                      <a:pt x="671" y="276"/>
                    </a:lnTo>
                    <a:lnTo>
                      <a:pt x="673" y="276"/>
                    </a:lnTo>
                    <a:lnTo>
                      <a:pt x="673" y="278"/>
                    </a:lnTo>
                    <a:lnTo>
                      <a:pt x="675" y="278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78" y="282"/>
                    </a:lnTo>
                    <a:lnTo>
                      <a:pt x="680" y="282"/>
                    </a:lnTo>
                    <a:lnTo>
                      <a:pt x="680" y="283"/>
                    </a:lnTo>
                    <a:lnTo>
                      <a:pt x="682" y="283"/>
                    </a:lnTo>
                    <a:lnTo>
                      <a:pt x="682" y="284"/>
                    </a:lnTo>
                    <a:lnTo>
                      <a:pt x="683" y="284"/>
                    </a:lnTo>
                    <a:lnTo>
                      <a:pt x="683" y="285"/>
                    </a:lnTo>
                    <a:lnTo>
                      <a:pt x="685" y="285"/>
                    </a:lnTo>
                    <a:lnTo>
                      <a:pt x="685" y="286"/>
                    </a:lnTo>
                    <a:lnTo>
                      <a:pt x="687" y="286"/>
                    </a:lnTo>
                    <a:lnTo>
                      <a:pt x="687" y="288"/>
                    </a:lnTo>
                    <a:lnTo>
                      <a:pt x="689" y="288"/>
                    </a:lnTo>
                    <a:lnTo>
                      <a:pt x="689" y="289"/>
                    </a:lnTo>
                    <a:lnTo>
                      <a:pt x="690" y="289"/>
                    </a:lnTo>
                    <a:lnTo>
                      <a:pt x="690" y="290"/>
                    </a:lnTo>
                    <a:lnTo>
                      <a:pt x="692" y="290"/>
                    </a:lnTo>
                    <a:lnTo>
                      <a:pt x="692" y="291"/>
                    </a:lnTo>
                    <a:lnTo>
                      <a:pt x="694" y="291"/>
                    </a:lnTo>
                    <a:lnTo>
                      <a:pt x="694" y="292"/>
                    </a:lnTo>
                    <a:lnTo>
                      <a:pt x="695" y="292"/>
                    </a:lnTo>
                    <a:lnTo>
                      <a:pt x="695" y="293"/>
                    </a:lnTo>
                    <a:lnTo>
                      <a:pt x="697" y="293"/>
                    </a:lnTo>
                    <a:lnTo>
                      <a:pt x="697" y="294"/>
                    </a:lnTo>
                    <a:lnTo>
                      <a:pt x="699" y="294"/>
                    </a:lnTo>
                    <a:lnTo>
                      <a:pt x="699" y="295"/>
                    </a:lnTo>
                    <a:lnTo>
                      <a:pt x="700" y="295"/>
                    </a:lnTo>
                    <a:lnTo>
                      <a:pt x="700" y="295"/>
                    </a:lnTo>
                    <a:lnTo>
                      <a:pt x="702" y="295"/>
                    </a:lnTo>
                    <a:lnTo>
                      <a:pt x="702" y="296"/>
                    </a:lnTo>
                    <a:lnTo>
                      <a:pt x="704" y="296"/>
                    </a:lnTo>
                    <a:lnTo>
                      <a:pt x="704" y="297"/>
                    </a:lnTo>
                    <a:lnTo>
                      <a:pt x="705" y="297"/>
                    </a:lnTo>
                    <a:lnTo>
                      <a:pt x="705" y="297"/>
                    </a:lnTo>
                    <a:lnTo>
                      <a:pt x="707" y="297"/>
                    </a:lnTo>
                    <a:lnTo>
                      <a:pt x="707" y="298"/>
                    </a:lnTo>
                    <a:lnTo>
                      <a:pt x="709" y="298"/>
                    </a:lnTo>
                    <a:lnTo>
                      <a:pt x="709" y="299"/>
                    </a:lnTo>
                    <a:lnTo>
                      <a:pt x="711" y="299"/>
                    </a:lnTo>
                    <a:lnTo>
                      <a:pt x="711" y="299"/>
                    </a:lnTo>
                    <a:lnTo>
                      <a:pt x="712" y="299"/>
                    </a:lnTo>
                    <a:lnTo>
                      <a:pt x="712" y="300"/>
                    </a:lnTo>
                    <a:lnTo>
                      <a:pt x="714" y="300"/>
                    </a:lnTo>
                    <a:lnTo>
                      <a:pt x="714" y="300"/>
                    </a:lnTo>
                    <a:lnTo>
                      <a:pt x="716" y="300"/>
                    </a:lnTo>
                    <a:lnTo>
                      <a:pt x="716" y="301"/>
                    </a:lnTo>
                    <a:lnTo>
                      <a:pt x="717" y="301"/>
                    </a:lnTo>
                    <a:lnTo>
                      <a:pt x="717" y="301"/>
                    </a:lnTo>
                    <a:lnTo>
                      <a:pt x="719" y="301"/>
                    </a:lnTo>
                    <a:lnTo>
                      <a:pt x="719" y="301"/>
                    </a:lnTo>
                    <a:lnTo>
                      <a:pt x="721" y="301"/>
                    </a:lnTo>
                    <a:lnTo>
                      <a:pt x="721" y="301"/>
                    </a:lnTo>
                    <a:lnTo>
                      <a:pt x="721" y="292"/>
                    </a:lnTo>
                    <a:lnTo>
                      <a:pt x="721" y="292"/>
                    </a:lnTo>
                    <a:lnTo>
                      <a:pt x="719" y="292"/>
                    </a:lnTo>
                    <a:lnTo>
                      <a:pt x="719" y="292"/>
                    </a:lnTo>
                    <a:lnTo>
                      <a:pt x="717" y="292"/>
                    </a:lnTo>
                    <a:lnTo>
                      <a:pt x="717" y="292"/>
                    </a:lnTo>
                    <a:lnTo>
                      <a:pt x="716" y="292"/>
                    </a:lnTo>
                    <a:lnTo>
                      <a:pt x="716" y="291"/>
                    </a:lnTo>
                    <a:lnTo>
                      <a:pt x="714" y="291"/>
                    </a:lnTo>
                    <a:lnTo>
                      <a:pt x="714" y="291"/>
                    </a:lnTo>
                    <a:lnTo>
                      <a:pt x="712" y="291"/>
                    </a:lnTo>
                    <a:lnTo>
                      <a:pt x="712" y="290"/>
                    </a:lnTo>
                    <a:lnTo>
                      <a:pt x="711" y="290"/>
                    </a:lnTo>
                    <a:lnTo>
                      <a:pt x="711" y="290"/>
                    </a:lnTo>
                    <a:lnTo>
                      <a:pt x="709" y="290"/>
                    </a:lnTo>
                    <a:lnTo>
                      <a:pt x="709" y="289"/>
                    </a:lnTo>
                    <a:lnTo>
                      <a:pt x="707" y="289"/>
                    </a:lnTo>
                    <a:lnTo>
                      <a:pt x="707" y="288"/>
                    </a:lnTo>
                    <a:lnTo>
                      <a:pt x="705" y="288"/>
                    </a:lnTo>
                    <a:lnTo>
                      <a:pt x="705" y="288"/>
                    </a:lnTo>
                    <a:lnTo>
                      <a:pt x="704" y="288"/>
                    </a:lnTo>
                    <a:lnTo>
                      <a:pt x="704" y="287"/>
                    </a:lnTo>
                    <a:lnTo>
                      <a:pt x="702" y="287"/>
                    </a:lnTo>
                    <a:lnTo>
                      <a:pt x="702" y="286"/>
                    </a:lnTo>
                    <a:lnTo>
                      <a:pt x="700" y="286"/>
                    </a:lnTo>
                    <a:lnTo>
                      <a:pt x="700" y="286"/>
                    </a:lnTo>
                    <a:lnTo>
                      <a:pt x="699" y="286"/>
                    </a:lnTo>
                    <a:lnTo>
                      <a:pt x="699" y="285"/>
                    </a:lnTo>
                    <a:lnTo>
                      <a:pt x="697" y="285"/>
                    </a:lnTo>
                    <a:lnTo>
                      <a:pt x="697" y="284"/>
                    </a:lnTo>
                    <a:lnTo>
                      <a:pt x="695" y="284"/>
                    </a:lnTo>
                    <a:lnTo>
                      <a:pt x="695" y="283"/>
                    </a:lnTo>
                    <a:lnTo>
                      <a:pt x="694" y="283"/>
                    </a:lnTo>
                    <a:lnTo>
                      <a:pt x="694" y="282"/>
                    </a:lnTo>
                    <a:lnTo>
                      <a:pt x="692" y="282"/>
                    </a:lnTo>
                    <a:lnTo>
                      <a:pt x="692" y="281"/>
                    </a:lnTo>
                    <a:lnTo>
                      <a:pt x="690" y="281"/>
                    </a:lnTo>
                    <a:lnTo>
                      <a:pt x="690" y="280"/>
                    </a:lnTo>
                    <a:lnTo>
                      <a:pt x="689" y="280"/>
                    </a:lnTo>
                    <a:lnTo>
                      <a:pt x="689" y="279"/>
                    </a:lnTo>
                    <a:lnTo>
                      <a:pt x="687" y="279"/>
                    </a:lnTo>
                    <a:lnTo>
                      <a:pt x="687" y="278"/>
                    </a:lnTo>
                    <a:lnTo>
                      <a:pt x="685" y="278"/>
                    </a:lnTo>
                    <a:lnTo>
                      <a:pt x="685" y="277"/>
                    </a:lnTo>
                    <a:lnTo>
                      <a:pt x="683" y="277"/>
                    </a:lnTo>
                    <a:lnTo>
                      <a:pt x="683" y="275"/>
                    </a:lnTo>
                    <a:lnTo>
                      <a:pt x="682" y="275"/>
                    </a:lnTo>
                    <a:lnTo>
                      <a:pt x="682" y="274"/>
                    </a:lnTo>
                    <a:lnTo>
                      <a:pt x="680" y="274"/>
                    </a:lnTo>
                    <a:lnTo>
                      <a:pt x="680" y="273"/>
                    </a:lnTo>
                    <a:lnTo>
                      <a:pt x="678" y="273"/>
                    </a:lnTo>
                    <a:lnTo>
                      <a:pt x="678" y="272"/>
                    </a:lnTo>
                    <a:lnTo>
                      <a:pt x="677" y="272"/>
                    </a:lnTo>
                    <a:lnTo>
                      <a:pt x="677" y="271"/>
                    </a:lnTo>
                    <a:lnTo>
                      <a:pt x="675" y="271"/>
                    </a:lnTo>
                    <a:lnTo>
                      <a:pt x="675" y="269"/>
                    </a:lnTo>
                    <a:lnTo>
                      <a:pt x="673" y="269"/>
                    </a:lnTo>
                    <a:lnTo>
                      <a:pt x="673" y="268"/>
                    </a:lnTo>
                    <a:lnTo>
                      <a:pt x="671" y="268"/>
                    </a:lnTo>
                    <a:lnTo>
                      <a:pt x="671" y="266"/>
                    </a:lnTo>
                    <a:lnTo>
                      <a:pt x="670" y="266"/>
                    </a:lnTo>
                    <a:lnTo>
                      <a:pt x="670" y="265"/>
                    </a:lnTo>
                    <a:lnTo>
                      <a:pt x="668" y="265"/>
                    </a:lnTo>
                    <a:lnTo>
                      <a:pt x="668" y="263"/>
                    </a:lnTo>
                    <a:lnTo>
                      <a:pt x="666" y="263"/>
                    </a:lnTo>
                    <a:lnTo>
                      <a:pt x="666" y="261"/>
                    </a:lnTo>
                    <a:lnTo>
                      <a:pt x="665" y="261"/>
                    </a:lnTo>
                    <a:lnTo>
                      <a:pt x="665" y="260"/>
                    </a:lnTo>
                    <a:lnTo>
                      <a:pt x="663" y="260"/>
                    </a:lnTo>
                    <a:lnTo>
                      <a:pt x="663" y="257"/>
                    </a:lnTo>
                    <a:lnTo>
                      <a:pt x="661" y="257"/>
                    </a:lnTo>
                    <a:lnTo>
                      <a:pt x="661" y="256"/>
                    </a:lnTo>
                    <a:lnTo>
                      <a:pt x="660" y="256"/>
                    </a:lnTo>
                    <a:lnTo>
                      <a:pt x="660" y="254"/>
                    </a:lnTo>
                    <a:lnTo>
                      <a:pt x="658" y="254"/>
                    </a:lnTo>
                    <a:lnTo>
                      <a:pt x="658" y="253"/>
                    </a:lnTo>
                    <a:lnTo>
                      <a:pt x="656" y="253"/>
                    </a:lnTo>
                    <a:lnTo>
                      <a:pt x="656" y="250"/>
                    </a:lnTo>
                    <a:lnTo>
                      <a:pt x="654" y="250"/>
                    </a:lnTo>
                    <a:lnTo>
                      <a:pt x="654" y="248"/>
                    </a:lnTo>
                    <a:lnTo>
                      <a:pt x="653" y="248"/>
                    </a:lnTo>
                    <a:lnTo>
                      <a:pt x="653" y="245"/>
                    </a:lnTo>
                    <a:lnTo>
                      <a:pt x="651" y="245"/>
                    </a:lnTo>
                    <a:lnTo>
                      <a:pt x="651" y="243"/>
                    </a:lnTo>
                    <a:lnTo>
                      <a:pt x="649" y="243"/>
                    </a:lnTo>
                    <a:lnTo>
                      <a:pt x="649" y="241"/>
                    </a:lnTo>
                    <a:lnTo>
                      <a:pt x="648" y="241"/>
                    </a:lnTo>
                    <a:lnTo>
                      <a:pt x="648" y="239"/>
                    </a:lnTo>
                    <a:lnTo>
                      <a:pt x="646" y="239"/>
                    </a:lnTo>
                    <a:lnTo>
                      <a:pt x="646" y="237"/>
                    </a:lnTo>
                    <a:lnTo>
                      <a:pt x="644" y="237"/>
                    </a:lnTo>
                    <a:lnTo>
                      <a:pt x="644" y="234"/>
                    </a:lnTo>
                    <a:lnTo>
                      <a:pt x="643" y="234"/>
                    </a:lnTo>
                    <a:lnTo>
                      <a:pt x="643" y="230"/>
                    </a:lnTo>
                    <a:lnTo>
                      <a:pt x="641" y="230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39" y="224"/>
                    </a:lnTo>
                    <a:lnTo>
                      <a:pt x="637" y="224"/>
                    </a:lnTo>
                    <a:lnTo>
                      <a:pt x="637" y="222"/>
                    </a:lnTo>
                    <a:lnTo>
                      <a:pt x="636" y="222"/>
                    </a:lnTo>
                    <a:lnTo>
                      <a:pt x="636" y="219"/>
                    </a:lnTo>
                    <a:lnTo>
                      <a:pt x="634" y="219"/>
                    </a:lnTo>
                    <a:lnTo>
                      <a:pt x="634" y="216"/>
                    </a:lnTo>
                    <a:lnTo>
                      <a:pt x="632" y="216"/>
                    </a:lnTo>
                    <a:lnTo>
                      <a:pt x="632" y="212"/>
                    </a:lnTo>
                    <a:lnTo>
                      <a:pt x="631" y="212"/>
                    </a:lnTo>
                    <a:lnTo>
                      <a:pt x="631" y="210"/>
                    </a:lnTo>
                    <a:lnTo>
                      <a:pt x="629" y="210"/>
                    </a:lnTo>
                    <a:lnTo>
                      <a:pt x="629" y="206"/>
                    </a:lnTo>
                    <a:lnTo>
                      <a:pt x="627" y="206"/>
                    </a:lnTo>
                    <a:lnTo>
                      <a:pt x="627" y="203"/>
                    </a:lnTo>
                    <a:lnTo>
                      <a:pt x="626" y="203"/>
                    </a:lnTo>
                    <a:lnTo>
                      <a:pt x="626" y="201"/>
                    </a:lnTo>
                    <a:lnTo>
                      <a:pt x="624" y="201"/>
                    </a:lnTo>
                    <a:lnTo>
                      <a:pt x="624" y="199"/>
                    </a:lnTo>
                    <a:lnTo>
                      <a:pt x="622" y="199"/>
                    </a:lnTo>
                    <a:lnTo>
                      <a:pt x="622" y="196"/>
                    </a:lnTo>
                    <a:lnTo>
                      <a:pt x="621" y="196"/>
                    </a:lnTo>
                    <a:lnTo>
                      <a:pt x="621" y="193"/>
                    </a:lnTo>
                    <a:lnTo>
                      <a:pt x="619" y="193"/>
                    </a:lnTo>
                    <a:lnTo>
                      <a:pt x="619" y="191"/>
                    </a:lnTo>
                    <a:lnTo>
                      <a:pt x="617" y="191"/>
                    </a:lnTo>
                    <a:lnTo>
                      <a:pt x="617" y="188"/>
                    </a:lnTo>
                    <a:lnTo>
                      <a:pt x="615" y="188"/>
                    </a:lnTo>
                    <a:lnTo>
                      <a:pt x="615" y="186"/>
                    </a:lnTo>
                    <a:lnTo>
                      <a:pt x="614" y="186"/>
                    </a:lnTo>
                    <a:lnTo>
                      <a:pt x="614" y="183"/>
                    </a:lnTo>
                    <a:lnTo>
                      <a:pt x="612" y="183"/>
                    </a:lnTo>
                    <a:lnTo>
                      <a:pt x="612" y="182"/>
                    </a:lnTo>
                    <a:lnTo>
                      <a:pt x="610" y="182"/>
                    </a:lnTo>
                    <a:lnTo>
                      <a:pt x="610" y="180"/>
                    </a:lnTo>
                    <a:lnTo>
                      <a:pt x="609" y="180"/>
                    </a:lnTo>
                    <a:lnTo>
                      <a:pt x="609" y="177"/>
                    </a:lnTo>
                    <a:lnTo>
                      <a:pt x="607" y="177"/>
                    </a:lnTo>
                    <a:lnTo>
                      <a:pt x="607" y="175"/>
                    </a:lnTo>
                    <a:lnTo>
                      <a:pt x="605" y="175"/>
                    </a:lnTo>
                    <a:lnTo>
                      <a:pt x="605" y="173"/>
                    </a:lnTo>
                    <a:lnTo>
                      <a:pt x="604" y="173"/>
                    </a:lnTo>
                    <a:lnTo>
                      <a:pt x="604" y="172"/>
                    </a:lnTo>
                    <a:lnTo>
                      <a:pt x="602" y="172"/>
                    </a:lnTo>
                    <a:lnTo>
                      <a:pt x="602" y="170"/>
                    </a:lnTo>
                    <a:lnTo>
                      <a:pt x="600" y="170"/>
                    </a:lnTo>
                    <a:lnTo>
                      <a:pt x="600" y="169"/>
                    </a:lnTo>
                    <a:lnTo>
                      <a:pt x="598" y="169"/>
                    </a:lnTo>
                    <a:lnTo>
                      <a:pt x="598" y="167"/>
                    </a:lnTo>
                    <a:lnTo>
                      <a:pt x="597" y="167"/>
                    </a:lnTo>
                    <a:lnTo>
                      <a:pt x="597" y="165"/>
                    </a:lnTo>
                    <a:lnTo>
                      <a:pt x="595" y="165"/>
                    </a:lnTo>
                    <a:lnTo>
                      <a:pt x="595" y="164"/>
                    </a:lnTo>
                    <a:lnTo>
                      <a:pt x="593" y="164"/>
                    </a:lnTo>
                    <a:lnTo>
                      <a:pt x="593" y="162"/>
                    </a:lnTo>
                    <a:lnTo>
                      <a:pt x="592" y="162"/>
                    </a:lnTo>
                    <a:lnTo>
                      <a:pt x="592" y="161"/>
                    </a:lnTo>
                    <a:lnTo>
                      <a:pt x="590" y="161"/>
                    </a:lnTo>
                    <a:lnTo>
                      <a:pt x="590" y="160"/>
                    </a:lnTo>
                    <a:lnTo>
                      <a:pt x="588" y="160"/>
                    </a:lnTo>
                    <a:lnTo>
                      <a:pt x="588" y="159"/>
                    </a:lnTo>
                    <a:lnTo>
                      <a:pt x="587" y="159"/>
                    </a:lnTo>
                    <a:lnTo>
                      <a:pt x="587" y="158"/>
                    </a:lnTo>
                    <a:lnTo>
                      <a:pt x="585" y="158"/>
                    </a:lnTo>
                    <a:lnTo>
                      <a:pt x="585" y="156"/>
                    </a:lnTo>
                    <a:lnTo>
                      <a:pt x="583" y="156"/>
                    </a:lnTo>
                    <a:lnTo>
                      <a:pt x="583" y="155"/>
                    </a:lnTo>
                    <a:lnTo>
                      <a:pt x="581" y="155"/>
                    </a:lnTo>
                    <a:lnTo>
                      <a:pt x="581" y="154"/>
                    </a:lnTo>
                    <a:lnTo>
                      <a:pt x="580" y="154"/>
                    </a:lnTo>
                    <a:lnTo>
                      <a:pt x="580" y="152"/>
                    </a:lnTo>
                    <a:lnTo>
                      <a:pt x="578" y="152"/>
                    </a:lnTo>
                    <a:lnTo>
                      <a:pt x="578" y="151"/>
                    </a:lnTo>
                    <a:lnTo>
                      <a:pt x="576" y="151"/>
                    </a:lnTo>
                    <a:lnTo>
                      <a:pt x="576" y="150"/>
                    </a:lnTo>
                    <a:lnTo>
                      <a:pt x="575" y="150"/>
                    </a:lnTo>
                    <a:lnTo>
                      <a:pt x="575" y="149"/>
                    </a:lnTo>
                    <a:lnTo>
                      <a:pt x="573" y="149"/>
                    </a:lnTo>
                    <a:lnTo>
                      <a:pt x="573" y="148"/>
                    </a:lnTo>
                    <a:lnTo>
                      <a:pt x="571" y="148"/>
                    </a:lnTo>
                    <a:lnTo>
                      <a:pt x="571" y="147"/>
                    </a:lnTo>
                    <a:lnTo>
                      <a:pt x="570" y="147"/>
                    </a:lnTo>
                    <a:lnTo>
                      <a:pt x="570" y="146"/>
                    </a:lnTo>
                    <a:lnTo>
                      <a:pt x="568" y="146"/>
                    </a:lnTo>
                    <a:lnTo>
                      <a:pt x="568" y="146"/>
                    </a:lnTo>
                    <a:lnTo>
                      <a:pt x="566" y="146"/>
                    </a:lnTo>
                    <a:lnTo>
                      <a:pt x="566" y="145"/>
                    </a:lnTo>
                    <a:lnTo>
                      <a:pt x="564" y="145"/>
                    </a:lnTo>
                    <a:lnTo>
                      <a:pt x="564" y="144"/>
                    </a:lnTo>
                    <a:lnTo>
                      <a:pt x="563" y="144"/>
                    </a:lnTo>
                    <a:lnTo>
                      <a:pt x="563" y="143"/>
                    </a:lnTo>
                    <a:lnTo>
                      <a:pt x="561" y="143"/>
                    </a:lnTo>
                    <a:lnTo>
                      <a:pt x="561" y="142"/>
                    </a:lnTo>
                    <a:lnTo>
                      <a:pt x="559" y="142"/>
                    </a:lnTo>
                    <a:lnTo>
                      <a:pt x="559" y="141"/>
                    </a:lnTo>
                    <a:lnTo>
                      <a:pt x="558" y="141"/>
                    </a:lnTo>
                    <a:lnTo>
                      <a:pt x="558" y="141"/>
                    </a:lnTo>
                    <a:lnTo>
                      <a:pt x="556" y="141"/>
                    </a:lnTo>
                    <a:lnTo>
                      <a:pt x="556" y="140"/>
                    </a:lnTo>
                    <a:lnTo>
                      <a:pt x="554" y="140"/>
                    </a:lnTo>
                    <a:lnTo>
                      <a:pt x="554" y="139"/>
                    </a:lnTo>
                    <a:lnTo>
                      <a:pt x="553" y="139"/>
                    </a:lnTo>
                    <a:lnTo>
                      <a:pt x="553" y="138"/>
                    </a:lnTo>
                    <a:lnTo>
                      <a:pt x="551" y="138"/>
                    </a:lnTo>
                    <a:lnTo>
                      <a:pt x="551" y="137"/>
                    </a:lnTo>
                    <a:lnTo>
                      <a:pt x="549" y="137"/>
                    </a:lnTo>
                    <a:lnTo>
                      <a:pt x="549" y="137"/>
                    </a:lnTo>
                    <a:lnTo>
                      <a:pt x="547" y="137"/>
                    </a:lnTo>
                    <a:lnTo>
                      <a:pt x="547" y="136"/>
                    </a:lnTo>
                    <a:lnTo>
                      <a:pt x="546" y="136"/>
                    </a:lnTo>
                    <a:lnTo>
                      <a:pt x="546" y="135"/>
                    </a:lnTo>
                    <a:lnTo>
                      <a:pt x="544" y="135"/>
                    </a:lnTo>
                    <a:lnTo>
                      <a:pt x="544" y="135"/>
                    </a:lnTo>
                    <a:lnTo>
                      <a:pt x="542" y="135"/>
                    </a:lnTo>
                    <a:lnTo>
                      <a:pt x="542" y="134"/>
                    </a:lnTo>
                    <a:lnTo>
                      <a:pt x="541" y="134"/>
                    </a:lnTo>
                    <a:lnTo>
                      <a:pt x="541" y="133"/>
                    </a:lnTo>
                    <a:lnTo>
                      <a:pt x="539" y="133"/>
                    </a:lnTo>
                    <a:lnTo>
                      <a:pt x="539" y="132"/>
                    </a:lnTo>
                    <a:lnTo>
                      <a:pt x="537" y="132"/>
                    </a:lnTo>
                    <a:lnTo>
                      <a:pt x="537" y="131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4" y="130"/>
                    </a:lnTo>
                    <a:lnTo>
                      <a:pt x="534" y="129"/>
                    </a:lnTo>
                    <a:lnTo>
                      <a:pt x="532" y="129"/>
                    </a:lnTo>
                    <a:lnTo>
                      <a:pt x="532" y="129"/>
                    </a:lnTo>
                    <a:lnTo>
                      <a:pt x="530" y="129"/>
                    </a:lnTo>
                    <a:lnTo>
                      <a:pt x="530" y="128"/>
                    </a:lnTo>
                    <a:lnTo>
                      <a:pt x="529" y="128"/>
                    </a:lnTo>
                    <a:lnTo>
                      <a:pt x="529" y="127"/>
                    </a:lnTo>
                    <a:lnTo>
                      <a:pt x="527" y="127"/>
                    </a:lnTo>
                    <a:lnTo>
                      <a:pt x="527" y="126"/>
                    </a:lnTo>
                    <a:lnTo>
                      <a:pt x="525" y="126"/>
                    </a:lnTo>
                    <a:lnTo>
                      <a:pt x="525" y="125"/>
                    </a:lnTo>
                    <a:lnTo>
                      <a:pt x="524" y="125"/>
                    </a:lnTo>
                    <a:lnTo>
                      <a:pt x="524" y="124"/>
                    </a:lnTo>
                    <a:lnTo>
                      <a:pt x="522" y="124"/>
                    </a:lnTo>
                    <a:lnTo>
                      <a:pt x="522" y="123"/>
                    </a:lnTo>
                    <a:lnTo>
                      <a:pt x="520" y="123"/>
                    </a:lnTo>
                    <a:lnTo>
                      <a:pt x="520" y="122"/>
                    </a:lnTo>
                    <a:lnTo>
                      <a:pt x="519" y="122"/>
                    </a:lnTo>
                    <a:lnTo>
                      <a:pt x="519" y="121"/>
                    </a:lnTo>
                    <a:lnTo>
                      <a:pt x="517" y="121"/>
                    </a:lnTo>
                    <a:lnTo>
                      <a:pt x="517" y="121"/>
                    </a:lnTo>
                    <a:lnTo>
                      <a:pt x="515" y="121"/>
                    </a:lnTo>
                    <a:lnTo>
                      <a:pt x="515" y="120"/>
                    </a:lnTo>
                    <a:lnTo>
                      <a:pt x="514" y="120"/>
                    </a:lnTo>
                    <a:lnTo>
                      <a:pt x="514" y="119"/>
                    </a:lnTo>
                    <a:lnTo>
                      <a:pt x="512" y="119"/>
                    </a:lnTo>
                    <a:lnTo>
                      <a:pt x="512" y="118"/>
                    </a:lnTo>
                    <a:lnTo>
                      <a:pt x="510" y="118"/>
                    </a:lnTo>
                    <a:lnTo>
                      <a:pt x="510" y="118"/>
                    </a:lnTo>
                    <a:lnTo>
                      <a:pt x="508" y="118"/>
                    </a:lnTo>
                    <a:lnTo>
                      <a:pt x="508" y="117"/>
                    </a:lnTo>
                    <a:lnTo>
                      <a:pt x="507" y="117"/>
                    </a:lnTo>
                    <a:lnTo>
                      <a:pt x="507" y="117"/>
                    </a:lnTo>
                    <a:lnTo>
                      <a:pt x="505" y="117"/>
                    </a:lnTo>
                    <a:lnTo>
                      <a:pt x="505" y="116"/>
                    </a:lnTo>
                    <a:lnTo>
                      <a:pt x="503" y="116"/>
                    </a:lnTo>
                    <a:lnTo>
                      <a:pt x="503" y="115"/>
                    </a:lnTo>
                    <a:lnTo>
                      <a:pt x="502" y="115"/>
                    </a:lnTo>
                    <a:lnTo>
                      <a:pt x="502" y="114"/>
                    </a:lnTo>
                    <a:lnTo>
                      <a:pt x="500" y="114"/>
                    </a:lnTo>
                    <a:lnTo>
                      <a:pt x="500" y="114"/>
                    </a:lnTo>
                    <a:lnTo>
                      <a:pt x="498" y="114"/>
                    </a:lnTo>
                    <a:lnTo>
                      <a:pt x="498" y="113"/>
                    </a:lnTo>
                    <a:lnTo>
                      <a:pt x="496" y="113"/>
                    </a:lnTo>
                    <a:lnTo>
                      <a:pt x="496" y="113"/>
                    </a:lnTo>
                    <a:lnTo>
                      <a:pt x="495" y="113"/>
                    </a:lnTo>
                    <a:lnTo>
                      <a:pt x="495" y="112"/>
                    </a:lnTo>
                    <a:lnTo>
                      <a:pt x="493" y="112"/>
                    </a:lnTo>
                    <a:lnTo>
                      <a:pt x="493" y="111"/>
                    </a:lnTo>
                    <a:lnTo>
                      <a:pt x="491" y="111"/>
                    </a:lnTo>
                    <a:lnTo>
                      <a:pt x="491" y="111"/>
                    </a:lnTo>
                    <a:lnTo>
                      <a:pt x="490" y="111"/>
                    </a:lnTo>
                    <a:lnTo>
                      <a:pt x="490" y="110"/>
                    </a:lnTo>
                    <a:lnTo>
                      <a:pt x="488" y="110"/>
                    </a:lnTo>
                    <a:lnTo>
                      <a:pt x="488" y="110"/>
                    </a:lnTo>
                    <a:lnTo>
                      <a:pt x="486" y="110"/>
                    </a:lnTo>
                    <a:lnTo>
                      <a:pt x="486" y="109"/>
                    </a:lnTo>
                    <a:lnTo>
                      <a:pt x="485" y="109"/>
                    </a:lnTo>
                    <a:lnTo>
                      <a:pt x="485" y="109"/>
                    </a:lnTo>
                    <a:lnTo>
                      <a:pt x="483" y="109"/>
                    </a:lnTo>
                    <a:lnTo>
                      <a:pt x="483" y="108"/>
                    </a:lnTo>
                    <a:lnTo>
                      <a:pt x="481" y="108"/>
                    </a:lnTo>
                    <a:lnTo>
                      <a:pt x="481" y="108"/>
                    </a:lnTo>
                    <a:lnTo>
                      <a:pt x="480" y="108"/>
                    </a:lnTo>
                    <a:lnTo>
                      <a:pt x="480" y="107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6" y="107"/>
                    </a:lnTo>
                    <a:lnTo>
                      <a:pt x="476" y="106"/>
                    </a:lnTo>
                    <a:lnTo>
                      <a:pt x="474" y="106"/>
                    </a:lnTo>
                    <a:lnTo>
                      <a:pt x="474" y="106"/>
                    </a:lnTo>
                    <a:lnTo>
                      <a:pt x="473" y="106"/>
                    </a:lnTo>
                    <a:lnTo>
                      <a:pt x="473" y="105"/>
                    </a:lnTo>
                    <a:lnTo>
                      <a:pt x="471" y="105"/>
                    </a:lnTo>
                    <a:lnTo>
                      <a:pt x="471" y="105"/>
                    </a:lnTo>
                    <a:lnTo>
                      <a:pt x="469" y="105"/>
                    </a:lnTo>
                    <a:lnTo>
                      <a:pt x="469" y="105"/>
                    </a:lnTo>
                    <a:lnTo>
                      <a:pt x="468" y="105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6" y="104"/>
                    </a:lnTo>
                    <a:lnTo>
                      <a:pt x="464" y="104"/>
                    </a:lnTo>
                    <a:lnTo>
                      <a:pt x="464" y="103"/>
                    </a:lnTo>
                    <a:lnTo>
                      <a:pt x="462" y="103"/>
                    </a:lnTo>
                    <a:lnTo>
                      <a:pt x="462" y="103"/>
                    </a:lnTo>
                    <a:lnTo>
                      <a:pt x="461" y="103"/>
                    </a:lnTo>
                    <a:lnTo>
                      <a:pt x="461" y="103"/>
                    </a:lnTo>
                    <a:lnTo>
                      <a:pt x="459" y="103"/>
                    </a:lnTo>
                    <a:lnTo>
                      <a:pt x="459" y="103"/>
                    </a:lnTo>
                    <a:lnTo>
                      <a:pt x="457" y="103"/>
                    </a:lnTo>
                    <a:lnTo>
                      <a:pt x="457" y="102"/>
                    </a:lnTo>
                    <a:lnTo>
                      <a:pt x="456" y="102"/>
                    </a:lnTo>
                    <a:lnTo>
                      <a:pt x="456" y="102"/>
                    </a:lnTo>
                    <a:lnTo>
                      <a:pt x="454" y="102"/>
                    </a:lnTo>
                    <a:lnTo>
                      <a:pt x="454" y="102"/>
                    </a:lnTo>
                    <a:lnTo>
                      <a:pt x="452" y="102"/>
                    </a:lnTo>
                    <a:lnTo>
                      <a:pt x="452" y="101"/>
                    </a:lnTo>
                    <a:lnTo>
                      <a:pt x="451" y="101"/>
                    </a:lnTo>
                    <a:lnTo>
                      <a:pt x="451" y="101"/>
                    </a:lnTo>
                    <a:lnTo>
                      <a:pt x="449" y="101"/>
                    </a:lnTo>
                    <a:lnTo>
                      <a:pt x="449" y="101"/>
                    </a:lnTo>
                    <a:lnTo>
                      <a:pt x="447" y="101"/>
                    </a:lnTo>
                    <a:lnTo>
                      <a:pt x="447" y="101"/>
                    </a:lnTo>
                    <a:lnTo>
                      <a:pt x="445" y="101"/>
                    </a:lnTo>
                    <a:lnTo>
                      <a:pt x="445" y="101"/>
                    </a:lnTo>
                    <a:lnTo>
                      <a:pt x="444" y="101"/>
                    </a:lnTo>
                    <a:lnTo>
                      <a:pt x="444" y="100"/>
                    </a:lnTo>
                    <a:lnTo>
                      <a:pt x="442" y="100"/>
                    </a:lnTo>
                    <a:lnTo>
                      <a:pt x="442" y="100"/>
                    </a:lnTo>
                    <a:lnTo>
                      <a:pt x="440" y="100"/>
                    </a:lnTo>
                    <a:lnTo>
                      <a:pt x="440" y="100"/>
                    </a:lnTo>
                    <a:lnTo>
                      <a:pt x="439" y="100"/>
                    </a:lnTo>
                    <a:lnTo>
                      <a:pt x="439" y="99"/>
                    </a:lnTo>
                    <a:lnTo>
                      <a:pt x="437" y="99"/>
                    </a:lnTo>
                    <a:lnTo>
                      <a:pt x="437" y="99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4" y="99"/>
                    </a:lnTo>
                    <a:lnTo>
                      <a:pt x="434" y="99"/>
                    </a:lnTo>
                    <a:lnTo>
                      <a:pt x="432" y="99"/>
                    </a:lnTo>
                    <a:lnTo>
                      <a:pt x="432" y="98"/>
                    </a:lnTo>
                    <a:lnTo>
                      <a:pt x="430" y="98"/>
                    </a:lnTo>
                    <a:lnTo>
                      <a:pt x="430" y="98"/>
                    </a:lnTo>
                    <a:lnTo>
                      <a:pt x="429" y="98"/>
                    </a:lnTo>
                    <a:lnTo>
                      <a:pt x="429" y="98"/>
                    </a:lnTo>
                    <a:lnTo>
                      <a:pt x="427" y="98"/>
                    </a:lnTo>
                    <a:lnTo>
                      <a:pt x="427" y="98"/>
                    </a:lnTo>
                    <a:lnTo>
                      <a:pt x="425" y="98"/>
                    </a:lnTo>
                    <a:lnTo>
                      <a:pt x="425" y="97"/>
                    </a:lnTo>
                    <a:lnTo>
                      <a:pt x="423" y="97"/>
                    </a:lnTo>
                    <a:lnTo>
                      <a:pt x="423" y="97"/>
                    </a:lnTo>
                    <a:lnTo>
                      <a:pt x="422" y="97"/>
                    </a:lnTo>
                    <a:lnTo>
                      <a:pt x="422" y="97"/>
                    </a:lnTo>
                    <a:lnTo>
                      <a:pt x="420" y="97"/>
                    </a:lnTo>
                    <a:lnTo>
                      <a:pt x="420" y="97"/>
                    </a:lnTo>
                    <a:lnTo>
                      <a:pt x="418" y="97"/>
                    </a:lnTo>
                    <a:lnTo>
                      <a:pt x="418" y="97"/>
                    </a:lnTo>
                    <a:lnTo>
                      <a:pt x="417" y="97"/>
                    </a:lnTo>
                    <a:lnTo>
                      <a:pt x="417" y="97"/>
                    </a:lnTo>
                    <a:lnTo>
                      <a:pt x="415" y="97"/>
                    </a:lnTo>
                    <a:lnTo>
                      <a:pt x="415" y="97"/>
                    </a:lnTo>
                    <a:lnTo>
                      <a:pt x="413" y="97"/>
                    </a:lnTo>
                    <a:lnTo>
                      <a:pt x="413" y="96"/>
                    </a:lnTo>
                    <a:lnTo>
                      <a:pt x="412" y="96"/>
                    </a:lnTo>
                    <a:lnTo>
                      <a:pt x="412" y="96"/>
                    </a:lnTo>
                    <a:lnTo>
                      <a:pt x="410" y="96"/>
                    </a:lnTo>
                    <a:lnTo>
                      <a:pt x="410" y="96"/>
                    </a:lnTo>
                    <a:lnTo>
                      <a:pt x="408" y="96"/>
                    </a:lnTo>
                    <a:lnTo>
                      <a:pt x="408" y="96"/>
                    </a:lnTo>
                    <a:lnTo>
                      <a:pt x="406" y="96"/>
                    </a:lnTo>
                    <a:lnTo>
                      <a:pt x="406" y="96"/>
                    </a:lnTo>
                    <a:lnTo>
                      <a:pt x="405" y="96"/>
                    </a:lnTo>
                    <a:lnTo>
                      <a:pt x="405" y="95"/>
                    </a:lnTo>
                    <a:lnTo>
                      <a:pt x="403" y="95"/>
                    </a:lnTo>
                    <a:lnTo>
                      <a:pt x="403" y="95"/>
                    </a:lnTo>
                    <a:lnTo>
                      <a:pt x="401" y="95"/>
                    </a:lnTo>
                    <a:lnTo>
                      <a:pt x="401" y="95"/>
                    </a:lnTo>
                    <a:lnTo>
                      <a:pt x="400" y="95"/>
                    </a:lnTo>
                    <a:lnTo>
                      <a:pt x="400" y="95"/>
                    </a:lnTo>
                    <a:lnTo>
                      <a:pt x="398" y="95"/>
                    </a:lnTo>
                    <a:lnTo>
                      <a:pt x="398" y="95"/>
                    </a:lnTo>
                    <a:lnTo>
                      <a:pt x="396" y="95"/>
                    </a:lnTo>
                    <a:lnTo>
                      <a:pt x="396" y="94"/>
                    </a:lnTo>
                    <a:lnTo>
                      <a:pt x="395" y="94"/>
                    </a:lnTo>
                    <a:lnTo>
                      <a:pt x="395" y="94"/>
                    </a:lnTo>
                    <a:lnTo>
                      <a:pt x="393" y="94"/>
                    </a:lnTo>
                    <a:lnTo>
                      <a:pt x="393" y="94"/>
                    </a:lnTo>
                    <a:lnTo>
                      <a:pt x="391" y="94"/>
                    </a:lnTo>
                    <a:lnTo>
                      <a:pt x="391" y="94"/>
                    </a:lnTo>
                    <a:lnTo>
                      <a:pt x="389" y="94"/>
                    </a:lnTo>
                    <a:lnTo>
                      <a:pt x="389" y="94"/>
                    </a:lnTo>
                    <a:lnTo>
                      <a:pt x="388" y="94"/>
                    </a:lnTo>
                    <a:lnTo>
                      <a:pt x="388" y="94"/>
                    </a:lnTo>
                    <a:lnTo>
                      <a:pt x="386" y="94"/>
                    </a:lnTo>
                    <a:lnTo>
                      <a:pt x="386" y="93"/>
                    </a:lnTo>
                    <a:lnTo>
                      <a:pt x="384" y="93"/>
                    </a:lnTo>
                    <a:lnTo>
                      <a:pt x="384" y="93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81" y="93"/>
                    </a:lnTo>
                    <a:lnTo>
                      <a:pt x="381" y="93"/>
                    </a:lnTo>
                    <a:lnTo>
                      <a:pt x="379" y="93"/>
                    </a:lnTo>
                    <a:lnTo>
                      <a:pt x="379" y="93"/>
                    </a:lnTo>
                    <a:lnTo>
                      <a:pt x="378" y="93"/>
                    </a:lnTo>
                    <a:lnTo>
                      <a:pt x="378" y="93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4" y="93"/>
                    </a:lnTo>
                    <a:lnTo>
                      <a:pt x="374" y="92"/>
                    </a:lnTo>
                    <a:lnTo>
                      <a:pt x="372" y="92"/>
                    </a:lnTo>
                    <a:lnTo>
                      <a:pt x="372" y="92"/>
                    </a:lnTo>
                    <a:lnTo>
                      <a:pt x="371" y="92"/>
                    </a:lnTo>
                    <a:lnTo>
                      <a:pt x="371" y="92"/>
                    </a:lnTo>
                    <a:lnTo>
                      <a:pt x="369" y="92"/>
                    </a:lnTo>
                    <a:lnTo>
                      <a:pt x="369" y="92"/>
                    </a:lnTo>
                    <a:lnTo>
                      <a:pt x="367" y="92"/>
                    </a:lnTo>
                    <a:lnTo>
                      <a:pt x="367" y="92"/>
                    </a:lnTo>
                    <a:lnTo>
                      <a:pt x="366" y="92"/>
                    </a:lnTo>
                    <a:lnTo>
                      <a:pt x="366" y="92"/>
                    </a:lnTo>
                    <a:lnTo>
                      <a:pt x="364" y="92"/>
                    </a:lnTo>
                    <a:lnTo>
                      <a:pt x="364" y="91"/>
                    </a:lnTo>
                    <a:lnTo>
                      <a:pt x="362" y="91"/>
                    </a:lnTo>
                    <a:lnTo>
                      <a:pt x="362" y="91"/>
                    </a:lnTo>
                    <a:lnTo>
                      <a:pt x="361" y="91"/>
                    </a:lnTo>
                    <a:lnTo>
                      <a:pt x="361" y="91"/>
                    </a:lnTo>
                    <a:lnTo>
                      <a:pt x="359" y="91"/>
                    </a:lnTo>
                    <a:lnTo>
                      <a:pt x="359" y="91"/>
                    </a:lnTo>
                    <a:lnTo>
                      <a:pt x="357" y="91"/>
                    </a:lnTo>
                    <a:lnTo>
                      <a:pt x="357" y="90"/>
                    </a:lnTo>
                    <a:lnTo>
                      <a:pt x="355" y="90"/>
                    </a:lnTo>
                    <a:lnTo>
                      <a:pt x="355" y="90"/>
                    </a:lnTo>
                    <a:lnTo>
                      <a:pt x="354" y="90"/>
                    </a:lnTo>
                    <a:lnTo>
                      <a:pt x="354" y="90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0" y="90"/>
                    </a:lnTo>
                    <a:lnTo>
                      <a:pt x="350" y="90"/>
                    </a:lnTo>
                    <a:lnTo>
                      <a:pt x="349" y="90"/>
                    </a:lnTo>
                    <a:lnTo>
                      <a:pt x="349" y="89"/>
                    </a:lnTo>
                    <a:lnTo>
                      <a:pt x="347" y="89"/>
                    </a:lnTo>
                    <a:lnTo>
                      <a:pt x="347" y="89"/>
                    </a:lnTo>
                    <a:lnTo>
                      <a:pt x="345" y="89"/>
                    </a:lnTo>
                    <a:lnTo>
                      <a:pt x="345" y="89"/>
                    </a:lnTo>
                    <a:lnTo>
                      <a:pt x="344" y="89"/>
                    </a:lnTo>
                    <a:lnTo>
                      <a:pt x="344" y="89"/>
                    </a:lnTo>
                    <a:lnTo>
                      <a:pt x="342" y="89"/>
                    </a:lnTo>
                    <a:lnTo>
                      <a:pt x="342" y="89"/>
                    </a:lnTo>
                    <a:lnTo>
                      <a:pt x="340" y="89"/>
                    </a:lnTo>
                    <a:lnTo>
                      <a:pt x="340" y="88"/>
                    </a:lnTo>
                    <a:lnTo>
                      <a:pt x="338" y="88"/>
                    </a:lnTo>
                    <a:lnTo>
                      <a:pt x="338" y="88"/>
                    </a:lnTo>
                    <a:lnTo>
                      <a:pt x="337" y="88"/>
                    </a:lnTo>
                    <a:lnTo>
                      <a:pt x="337" y="88"/>
                    </a:lnTo>
                    <a:lnTo>
                      <a:pt x="335" y="88"/>
                    </a:lnTo>
                    <a:lnTo>
                      <a:pt x="335" y="88"/>
                    </a:lnTo>
                    <a:lnTo>
                      <a:pt x="333" y="88"/>
                    </a:lnTo>
                    <a:lnTo>
                      <a:pt x="333" y="88"/>
                    </a:lnTo>
                    <a:lnTo>
                      <a:pt x="332" y="88"/>
                    </a:lnTo>
                    <a:lnTo>
                      <a:pt x="332" y="87"/>
                    </a:lnTo>
                    <a:lnTo>
                      <a:pt x="330" y="87"/>
                    </a:lnTo>
                    <a:lnTo>
                      <a:pt x="330" y="87"/>
                    </a:lnTo>
                    <a:lnTo>
                      <a:pt x="328" y="87"/>
                    </a:lnTo>
                    <a:lnTo>
                      <a:pt x="328" y="87"/>
                    </a:lnTo>
                    <a:lnTo>
                      <a:pt x="327" y="87"/>
                    </a:lnTo>
                    <a:lnTo>
                      <a:pt x="327" y="87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23" y="87"/>
                    </a:lnTo>
                    <a:lnTo>
                      <a:pt x="323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18" y="86"/>
                    </a:lnTo>
                    <a:lnTo>
                      <a:pt x="318" y="86"/>
                    </a:lnTo>
                    <a:lnTo>
                      <a:pt x="316" y="86"/>
                    </a:lnTo>
                    <a:lnTo>
                      <a:pt x="316" y="85"/>
                    </a:lnTo>
                    <a:lnTo>
                      <a:pt x="315" y="85"/>
                    </a:lnTo>
                    <a:lnTo>
                      <a:pt x="315" y="85"/>
                    </a:lnTo>
                    <a:lnTo>
                      <a:pt x="313" y="85"/>
                    </a:lnTo>
                    <a:lnTo>
                      <a:pt x="313" y="85"/>
                    </a:lnTo>
                    <a:lnTo>
                      <a:pt x="311" y="85"/>
                    </a:lnTo>
                    <a:lnTo>
                      <a:pt x="311" y="85"/>
                    </a:lnTo>
                    <a:lnTo>
                      <a:pt x="310" y="85"/>
                    </a:lnTo>
                    <a:lnTo>
                      <a:pt x="310" y="85"/>
                    </a:lnTo>
                    <a:lnTo>
                      <a:pt x="308" y="85"/>
                    </a:lnTo>
                    <a:lnTo>
                      <a:pt x="308" y="84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305" y="84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3" y="84"/>
                    </a:lnTo>
                    <a:lnTo>
                      <a:pt x="301" y="84"/>
                    </a:lnTo>
                    <a:lnTo>
                      <a:pt x="301" y="83"/>
                    </a:lnTo>
                    <a:lnTo>
                      <a:pt x="299" y="83"/>
                    </a:lnTo>
                    <a:lnTo>
                      <a:pt x="299" y="83"/>
                    </a:lnTo>
                    <a:lnTo>
                      <a:pt x="298" y="83"/>
                    </a:lnTo>
                    <a:lnTo>
                      <a:pt x="298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4" y="83"/>
                    </a:lnTo>
                    <a:lnTo>
                      <a:pt x="294" y="82"/>
                    </a:lnTo>
                    <a:lnTo>
                      <a:pt x="293" y="82"/>
                    </a:lnTo>
                    <a:lnTo>
                      <a:pt x="293" y="82"/>
                    </a:lnTo>
                    <a:lnTo>
                      <a:pt x="291" y="82"/>
                    </a:lnTo>
                    <a:lnTo>
                      <a:pt x="291" y="82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87" y="82"/>
                    </a:lnTo>
                    <a:lnTo>
                      <a:pt x="287" y="81"/>
                    </a:lnTo>
                    <a:lnTo>
                      <a:pt x="286" y="81"/>
                    </a:lnTo>
                    <a:lnTo>
                      <a:pt x="286" y="81"/>
                    </a:lnTo>
                    <a:lnTo>
                      <a:pt x="284" y="81"/>
                    </a:lnTo>
                    <a:lnTo>
                      <a:pt x="284" y="81"/>
                    </a:lnTo>
                    <a:lnTo>
                      <a:pt x="282" y="81"/>
                    </a:lnTo>
                    <a:lnTo>
                      <a:pt x="282" y="80"/>
                    </a:lnTo>
                    <a:lnTo>
                      <a:pt x="281" y="80"/>
                    </a:lnTo>
                    <a:lnTo>
                      <a:pt x="281" y="80"/>
                    </a:lnTo>
                    <a:lnTo>
                      <a:pt x="279" y="80"/>
                    </a:lnTo>
                    <a:lnTo>
                      <a:pt x="279" y="80"/>
                    </a:lnTo>
                    <a:lnTo>
                      <a:pt x="277" y="80"/>
                    </a:lnTo>
                    <a:lnTo>
                      <a:pt x="277" y="80"/>
                    </a:lnTo>
                    <a:lnTo>
                      <a:pt x="276" y="80"/>
                    </a:lnTo>
                    <a:lnTo>
                      <a:pt x="276" y="80"/>
                    </a:lnTo>
                    <a:lnTo>
                      <a:pt x="274" y="80"/>
                    </a:lnTo>
                    <a:lnTo>
                      <a:pt x="274" y="79"/>
                    </a:lnTo>
                    <a:lnTo>
                      <a:pt x="272" y="79"/>
                    </a:lnTo>
                    <a:lnTo>
                      <a:pt x="272" y="79"/>
                    </a:lnTo>
                    <a:lnTo>
                      <a:pt x="271" y="79"/>
                    </a:lnTo>
                    <a:lnTo>
                      <a:pt x="271" y="79"/>
                    </a:lnTo>
                    <a:lnTo>
                      <a:pt x="269" y="79"/>
                    </a:lnTo>
                    <a:lnTo>
                      <a:pt x="269" y="78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5" y="78"/>
                    </a:lnTo>
                    <a:lnTo>
                      <a:pt x="265" y="78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8"/>
                    </a:lnTo>
                    <a:lnTo>
                      <a:pt x="262" y="78"/>
                    </a:lnTo>
                    <a:lnTo>
                      <a:pt x="260" y="78"/>
                    </a:lnTo>
                    <a:lnTo>
                      <a:pt x="260" y="77"/>
                    </a:lnTo>
                    <a:lnTo>
                      <a:pt x="259" y="77"/>
                    </a:lnTo>
                    <a:lnTo>
                      <a:pt x="259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5" y="76"/>
                    </a:lnTo>
                    <a:lnTo>
                      <a:pt x="254" y="76"/>
                    </a:lnTo>
                    <a:lnTo>
                      <a:pt x="254" y="76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0" y="76"/>
                    </a:lnTo>
                    <a:lnTo>
                      <a:pt x="250" y="75"/>
                    </a:lnTo>
                    <a:lnTo>
                      <a:pt x="248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7" y="74"/>
                    </a:lnTo>
                    <a:lnTo>
                      <a:pt x="245" y="74"/>
                    </a:lnTo>
                    <a:lnTo>
                      <a:pt x="245" y="74"/>
                    </a:lnTo>
                    <a:lnTo>
                      <a:pt x="243" y="74"/>
                    </a:lnTo>
                    <a:lnTo>
                      <a:pt x="243" y="74"/>
                    </a:lnTo>
                    <a:lnTo>
                      <a:pt x="242" y="74"/>
                    </a:lnTo>
                    <a:lnTo>
                      <a:pt x="242" y="73"/>
                    </a:lnTo>
                    <a:lnTo>
                      <a:pt x="240" y="73"/>
                    </a:lnTo>
                    <a:lnTo>
                      <a:pt x="240" y="73"/>
                    </a:lnTo>
                    <a:lnTo>
                      <a:pt x="238" y="73"/>
                    </a:lnTo>
                    <a:lnTo>
                      <a:pt x="238" y="72"/>
                    </a:lnTo>
                    <a:lnTo>
                      <a:pt x="236" y="72"/>
                    </a:lnTo>
                    <a:lnTo>
                      <a:pt x="236" y="72"/>
                    </a:lnTo>
                    <a:lnTo>
                      <a:pt x="235" y="72"/>
                    </a:lnTo>
                    <a:lnTo>
                      <a:pt x="235" y="71"/>
                    </a:lnTo>
                    <a:lnTo>
                      <a:pt x="233" y="71"/>
                    </a:lnTo>
                    <a:lnTo>
                      <a:pt x="233" y="71"/>
                    </a:lnTo>
                    <a:lnTo>
                      <a:pt x="231" y="71"/>
                    </a:lnTo>
                    <a:lnTo>
                      <a:pt x="231" y="71"/>
                    </a:lnTo>
                    <a:lnTo>
                      <a:pt x="230" y="71"/>
                    </a:lnTo>
                    <a:lnTo>
                      <a:pt x="230" y="70"/>
                    </a:lnTo>
                    <a:lnTo>
                      <a:pt x="228" y="70"/>
                    </a:lnTo>
                    <a:lnTo>
                      <a:pt x="228" y="69"/>
                    </a:lnTo>
                    <a:lnTo>
                      <a:pt x="226" y="69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5" y="68"/>
                    </a:lnTo>
                    <a:lnTo>
                      <a:pt x="223" y="68"/>
                    </a:lnTo>
                    <a:lnTo>
                      <a:pt x="223" y="68"/>
                    </a:lnTo>
                    <a:lnTo>
                      <a:pt x="221" y="68"/>
                    </a:lnTo>
                    <a:lnTo>
                      <a:pt x="221" y="67"/>
                    </a:lnTo>
                    <a:lnTo>
                      <a:pt x="220" y="67"/>
                    </a:lnTo>
                    <a:lnTo>
                      <a:pt x="220" y="67"/>
                    </a:lnTo>
                    <a:lnTo>
                      <a:pt x="218" y="67"/>
                    </a:lnTo>
                    <a:lnTo>
                      <a:pt x="218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4" y="66"/>
                    </a:lnTo>
                    <a:lnTo>
                      <a:pt x="214" y="65"/>
                    </a:lnTo>
                    <a:lnTo>
                      <a:pt x="213" y="65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1" y="63"/>
                    </a:lnTo>
                    <a:lnTo>
                      <a:pt x="209" y="63"/>
                    </a:lnTo>
                    <a:lnTo>
                      <a:pt x="209" y="63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4" y="61"/>
                    </a:lnTo>
                    <a:lnTo>
                      <a:pt x="204" y="60"/>
                    </a:lnTo>
                    <a:lnTo>
                      <a:pt x="203" y="60"/>
                    </a:lnTo>
                    <a:lnTo>
                      <a:pt x="203" y="59"/>
                    </a:lnTo>
                    <a:lnTo>
                      <a:pt x="201" y="59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9" y="57"/>
                    </a:lnTo>
                    <a:lnTo>
                      <a:pt x="197" y="57"/>
                    </a:lnTo>
                    <a:lnTo>
                      <a:pt x="197" y="57"/>
                    </a:lnTo>
                    <a:lnTo>
                      <a:pt x="196" y="57"/>
                    </a:lnTo>
                    <a:lnTo>
                      <a:pt x="196" y="55"/>
                    </a:lnTo>
                    <a:lnTo>
                      <a:pt x="194" y="55"/>
                    </a:lnTo>
                    <a:lnTo>
                      <a:pt x="194" y="54"/>
                    </a:lnTo>
                    <a:lnTo>
                      <a:pt x="192" y="54"/>
                    </a:lnTo>
                    <a:lnTo>
                      <a:pt x="192" y="53"/>
                    </a:lnTo>
                    <a:lnTo>
                      <a:pt x="191" y="53"/>
                    </a:lnTo>
                    <a:lnTo>
                      <a:pt x="191" y="52"/>
                    </a:lnTo>
                    <a:lnTo>
                      <a:pt x="189" y="52"/>
                    </a:lnTo>
                    <a:lnTo>
                      <a:pt x="189" y="51"/>
                    </a:lnTo>
                    <a:lnTo>
                      <a:pt x="187" y="51"/>
                    </a:lnTo>
                    <a:lnTo>
                      <a:pt x="187" y="50"/>
                    </a:lnTo>
                    <a:lnTo>
                      <a:pt x="186" y="50"/>
                    </a:lnTo>
                    <a:lnTo>
                      <a:pt x="186" y="49"/>
                    </a:lnTo>
                    <a:lnTo>
                      <a:pt x="184" y="49"/>
                    </a:lnTo>
                    <a:lnTo>
                      <a:pt x="184" y="48"/>
                    </a:lnTo>
                    <a:lnTo>
                      <a:pt x="182" y="48"/>
                    </a:lnTo>
                    <a:lnTo>
                      <a:pt x="182" y="47"/>
                    </a:lnTo>
                    <a:lnTo>
                      <a:pt x="180" y="47"/>
                    </a:lnTo>
                    <a:lnTo>
                      <a:pt x="180" y="45"/>
                    </a:lnTo>
                    <a:lnTo>
                      <a:pt x="179" y="45"/>
                    </a:lnTo>
                    <a:lnTo>
                      <a:pt x="179" y="44"/>
                    </a:lnTo>
                    <a:lnTo>
                      <a:pt x="177" y="44"/>
                    </a:lnTo>
                    <a:lnTo>
                      <a:pt x="177" y="43"/>
                    </a:lnTo>
                    <a:lnTo>
                      <a:pt x="175" y="43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4" y="40"/>
                    </a:lnTo>
                    <a:lnTo>
                      <a:pt x="172" y="40"/>
                    </a:lnTo>
                    <a:lnTo>
                      <a:pt x="172" y="39"/>
                    </a:lnTo>
                    <a:lnTo>
                      <a:pt x="170" y="39"/>
                    </a:lnTo>
                    <a:lnTo>
                      <a:pt x="170" y="37"/>
                    </a:lnTo>
                    <a:lnTo>
                      <a:pt x="169" y="37"/>
                    </a:lnTo>
                    <a:lnTo>
                      <a:pt x="169" y="36"/>
                    </a:lnTo>
                    <a:lnTo>
                      <a:pt x="167" y="36"/>
                    </a:lnTo>
                    <a:lnTo>
                      <a:pt x="167" y="34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3" y="33"/>
                    </a:lnTo>
                    <a:lnTo>
                      <a:pt x="163" y="32"/>
                    </a:lnTo>
                    <a:lnTo>
                      <a:pt x="162" y="32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58" y="29"/>
                    </a:lnTo>
                    <a:lnTo>
                      <a:pt x="158" y="28"/>
                    </a:lnTo>
                    <a:lnTo>
                      <a:pt x="157" y="28"/>
                    </a:lnTo>
                    <a:lnTo>
                      <a:pt x="157" y="26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3" y="25"/>
                    </a:lnTo>
                    <a:lnTo>
                      <a:pt x="153" y="24"/>
                    </a:lnTo>
                    <a:lnTo>
                      <a:pt x="152" y="24"/>
                    </a:lnTo>
                    <a:lnTo>
                      <a:pt x="152" y="23"/>
                    </a:lnTo>
                    <a:lnTo>
                      <a:pt x="150" y="23"/>
                    </a:lnTo>
                    <a:lnTo>
                      <a:pt x="150" y="22"/>
                    </a:lnTo>
                    <a:lnTo>
                      <a:pt x="148" y="22"/>
                    </a:lnTo>
                    <a:lnTo>
                      <a:pt x="148" y="20"/>
                    </a:lnTo>
                    <a:lnTo>
                      <a:pt x="147" y="20"/>
                    </a:lnTo>
                    <a:lnTo>
                      <a:pt x="147" y="18"/>
                    </a:lnTo>
                    <a:lnTo>
                      <a:pt x="145" y="18"/>
                    </a:lnTo>
                    <a:lnTo>
                      <a:pt x="145" y="17"/>
                    </a:lnTo>
                    <a:lnTo>
                      <a:pt x="143" y="17"/>
                    </a:lnTo>
                    <a:lnTo>
                      <a:pt x="143" y="15"/>
                    </a:lnTo>
                    <a:lnTo>
                      <a:pt x="141" y="15"/>
                    </a:lnTo>
                    <a:lnTo>
                      <a:pt x="141" y="14"/>
                    </a:lnTo>
                    <a:lnTo>
                      <a:pt x="140" y="14"/>
                    </a:lnTo>
                    <a:lnTo>
                      <a:pt x="140" y="13"/>
                    </a:lnTo>
                    <a:lnTo>
                      <a:pt x="138" y="13"/>
                    </a:lnTo>
                    <a:lnTo>
                      <a:pt x="138" y="11"/>
                    </a:lnTo>
                    <a:lnTo>
                      <a:pt x="136" y="11"/>
                    </a:lnTo>
                    <a:lnTo>
                      <a:pt x="136" y="10"/>
                    </a:lnTo>
                    <a:lnTo>
                      <a:pt x="135" y="10"/>
                    </a:lnTo>
                    <a:lnTo>
                      <a:pt x="135" y="9"/>
                    </a:lnTo>
                    <a:lnTo>
                      <a:pt x="133" y="9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31" y="6"/>
                    </a:lnTo>
                    <a:lnTo>
                      <a:pt x="129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4" y="3"/>
                    </a:lnTo>
                    <a:lnTo>
                      <a:pt x="123" y="3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EEE1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4C3F4440-578E-4D79-9FBE-85F9A1C09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445"/>
                <a:ext cx="721" cy="301"/>
              </a:xfrm>
              <a:custGeom>
                <a:avLst/>
                <a:gdLst>
                  <a:gd name="T0" fmla="*/ 46 w 721"/>
                  <a:gd name="T1" fmla="*/ 0 h 301"/>
                  <a:gd name="T2" fmla="*/ 90 w 721"/>
                  <a:gd name="T3" fmla="*/ 1 h 301"/>
                  <a:gd name="T4" fmla="*/ 104 w 721"/>
                  <a:gd name="T5" fmla="*/ 1 h 301"/>
                  <a:gd name="T6" fmla="*/ 114 w 721"/>
                  <a:gd name="T7" fmla="*/ 1 h 301"/>
                  <a:gd name="T8" fmla="*/ 124 w 721"/>
                  <a:gd name="T9" fmla="*/ 4 h 301"/>
                  <a:gd name="T10" fmla="*/ 135 w 721"/>
                  <a:gd name="T11" fmla="*/ 10 h 301"/>
                  <a:gd name="T12" fmla="*/ 145 w 721"/>
                  <a:gd name="T13" fmla="*/ 19 h 301"/>
                  <a:gd name="T14" fmla="*/ 155 w 721"/>
                  <a:gd name="T15" fmla="*/ 28 h 301"/>
                  <a:gd name="T16" fmla="*/ 165 w 721"/>
                  <a:gd name="T17" fmla="*/ 36 h 301"/>
                  <a:gd name="T18" fmla="*/ 175 w 721"/>
                  <a:gd name="T19" fmla="*/ 45 h 301"/>
                  <a:gd name="T20" fmla="*/ 186 w 721"/>
                  <a:gd name="T21" fmla="*/ 53 h 301"/>
                  <a:gd name="T22" fmla="*/ 196 w 721"/>
                  <a:gd name="T23" fmla="*/ 59 h 301"/>
                  <a:gd name="T24" fmla="*/ 206 w 721"/>
                  <a:gd name="T25" fmla="*/ 65 h 301"/>
                  <a:gd name="T26" fmla="*/ 216 w 721"/>
                  <a:gd name="T27" fmla="*/ 70 h 301"/>
                  <a:gd name="T28" fmla="*/ 226 w 721"/>
                  <a:gd name="T29" fmla="*/ 73 h 301"/>
                  <a:gd name="T30" fmla="*/ 236 w 721"/>
                  <a:gd name="T31" fmla="*/ 76 h 301"/>
                  <a:gd name="T32" fmla="*/ 247 w 721"/>
                  <a:gd name="T33" fmla="*/ 79 h 301"/>
                  <a:gd name="T34" fmla="*/ 257 w 721"/>
                  <a:gd name="T35" fmla="*/ 81 h 301"/>
                  <a:gd name="T36" fmla="*/ 267 w 721"/>
                  <a:gd name="T37" fmla="*/ 83 h 301"/>
                  <a:gd name="T38" fmla="*/ 277 w 721"/>
                  <a:gd name="T39" fmla="*/ 85 h 301"/>
                  <a:gd name="T40" fmla="*/ 287 w 721"/>
                  <a:gd name="T41" fmla="*/ 86 h 301"/>
                  <a:gd name="T42" fmla="*/ 298 w 721"/>
                  <a:gd name="T43" fmla="*/ 87 h 301"/>
                  <a:gd name="T44" fmla="*/ 308 w 721"/>
                  <a:gd name="T45" fmla="*/ 89 h 301"/>
                  <a:gd name="T46" fmla="*/ 318 w 721"/>
                  <a:gd name="T47" fmla="*/ 91 h 301"/>
                  <a:gd name="T48" fmla="*/ 328 w 721"/>
                  <a:gd name="T49" fmla="*/ 92 h 301"/>
                  <a:gd name="T50" fmla="*/ 338 w 721"/>
                  <a:gd name="T51" fmla="*/ 93 h 301"/>
                  <a:gd name="T52" fmla="*/ 349 w 721"/>
                  <a:gd name="T53" fmla="*/ 94 h 301"/>
                  <a:gd name="T54" fmla="*/ 359 w 721"/>
                  <a:gd name="T55" fmla="*/ 96 h 301"/>
                  <a:gd name="T56" fmla="*/ 369 w 721"/>
                  <a:gd name="T57" fmla="*/ 97 h 301"/>
                  <a:gd name="T58" fmla="*/ 379 w 721"/>
                  <a:gd name="T59" fmla="*/ 98 h 301"/>
                  <a:gd name="T60" fmla="*/ 389 w 721"/>
                  <a:gd name="T61" fmla="*/ 99 h 301"/>
                  <a:gd name="T62" fmla="*/ 400 w 721"/>
                  <a:gd name="T63" fmla="*/ 100 h 301"/>
                  <a:gd name="T64" fmla="*/ 410 w 721"/>
                  <a:gd name="T65" fmla="*/ 101 h 301"/>
                  <a:gd name="T66" fmla="*/ 420 w 721"/>
                  <a:gd name="T67" fmla="*/ 102 h 301"/>
                  <a:gd name="T68" fmla="*/ 430 w 721"/>
                  <a:gd name="T69" fmla="*/ 103 h 301"/>
                  <a:gd name="T70" fmla="*/ 440 w 721"/>
                  <a:gd name="T71" fmla="*/ 105 h 301"/>
                  <a:gd name="T72" fmla="*/ 451 w 721"/>
                  <a:gd name="T73" fmla="*/ 106 h 301"/>
                  <a:gd name="T74" fmla="*/ 461 w 721"/>
                  <a:gd name="T75" fmla="*/ 108 h 301"/>
                  <a:gd name="T76" fmla="*/ 471 w 721"/>
                  <a:gd name="T77" fmla="*/ 111 h 301"/>
                  <a:gd name="T78" fmla="*/ 481 w 721"/>
                  <a:gd name="T79" fmla="*/ 113 h 301"/>
                  <a:gd name="T80" fmla="*/ 491 w 721"/>
                  <a:gd name="T81" fmla="*/ 116 h 301"/>
                  <a:gd name="T82" fmla="*/ 502 w 721"/>
                  <a:gd name="T83" fmla="*/ 120 h 301"/>
                  <a:gd name="T84" fmla="*/ 512 w 721"/>
                  <a:gd name="T85" fmla="*/ 124 h 301"/>
                  <a:gd name="T86" fmla="*/ 522 w 721"/>
                  <a:gd name="T87" fmla="*/ 129 h 301"/>
                  <a:gd name="T88" fmla="*/ 532 w 721"/>
                  <a:gd name="T89" fmla="*/ 135 h 301"/>
                  <a:gd name="T90" fmla="*/ 542 w 721"/>
                  <a:gd name="T91" fmla="*/ 140 h 301"/>
                  <a:gd name="T92" fmla="*/ 553 w 721"/>
                  <a:gd name="T93" fmla="*/ 145 h 301"/>
                  <a:gd name="T94" fmla="*/ 563 w 721"/>
                  <a:gd name="T95" fmla="*/ 150 h 301"/>
                  <a:gd name="T96" fmla="*/ 573 w 721"/>
                  <a:gd name="T97" fmla="*/ 155 h 301"/>
                  <a:gd name="T98" fmla="*/ 583 w 721"/>
                  <a:gd name="T99" fmla="*/ 161 h 301"/>
                  <a:gd name="T100" fmla="*/ 593 w 721"/>
                  <a:gd name="T101" fmla="*/ 169 h 301"/>
                  <a:gd name="T102" fmla="*/ 603 w 721"/>
                  <a:gd name="T103" fmla="*/ 178 h 301"/>
                  <a:gd name="T104" fmla="*/ 614 w 721"/>
                  <a:gd name="T105" fmla="*/ 191 h 301"/>
                  <a:gd name="T106" fmla="*/ 624 w 721"/>
                  <a:gd name="T107" fmla="*/ 206 h 301"/>
                  <a:gd name="T108" fmla="*/ 634 w 721"/>
                  <a:gd name="T109" fmla="*/ 223 h 301"/>
                  <a:gd name="T110" fmla="*/ 644 w 721"/>
                  <a:gd name="T111" fmla="*/ 242 h 301"/>
                  <a:gd name="T112" fmla="*/ 654 w 721"/>
                  <a:gd name="T113" fmla="*/ 256 h 301"/>
                  <a:gd name="T114" fmla="*/ 665 w 721"/>
                  <a:gd name="T115" fmla="*/ 268 h 301"/>
                  <a:gd name="T116" fmla="*/ 675 w 721"/>
                  <a:gd name="T117" fmla="*/ 278 h 301"/>
                  <a:gd name="T118" fmla="*/ 685 w 721"/>
                  <a:gd name="T119" fmla="*/ 286 h 301"/>
                  <a:gd name="T120" fmla="*/ 695 w 721"/>
                  <a:gd name="T121" fmla="*/ 292 h 301"/>
                  <a:gd name="T122" fmla="*/ 705 w 721"/>
                  <a:gd name="T123" fmla="*/ 297 h 301"/>
                  <a:gd name="T124" fmla="*/ 716 w 721"/>
                  <a:gd name="T125" fmla="*/ 30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1" h="30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4" y="1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4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29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8" y="22"/>
                    </a:lnTo>
                    <a:lnTo>
                      <a:pt x="148" y="24"/>
                    </a:lnTo>
                    <a:lnTo>
                      <a:pt x="150" y="24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5" y="28"/>
                    </a:lnTo>
                    <a:lnTo>
                      <a:pt x="155" y="29"/>
                    </a:lnTo>
                    <a:lnTo>
                      <a:pt x="157" y="29"/>
                    </a:lnTo>
                    <a:lnTo>
                      <a:pt x="157" y="31"/>
                    </a:lnTo>
                    <a:lnTo>
                      <a:pt x="158" y="31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2" y="35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7" y="38"/>
                    </a:lnTo>
                    <a:lnTo>
                      <a:pt x="167" y="39"/>
                    </a:lnTo>
                    <a:lnTo>
                      <a:pt x="168" y="39"/>
                    </a:lnTo>
                    <a:lnTo>
                      <a:pt x="168" y="41"/>
                    </a:lnTo>
                    <a:lnTo>
                      <a:pt x="170" y="41"/>
                    </a:lnTo>
                    <a:lnTo>
                      <a:pt x="170" y="42"/>
                    </a:lnTo>
                    <a:lnTo>
                      <a:pt x="172" y="42"/>
                    </a:lnTo>
                    <a:lnTo>
                      <a:pt x="172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6"/>
                    </a:lnTo>
                    <a:lnTo>
                      <a:pt x="177" y="46"/>
                    </a:lnTo>
                    <a:lnTo>
                      <a:pt x="177" y="47"/>
                    </a:lnTo>
                    <a:lnTo>
                      <a:pt x="179" y="47"/>
                    </a:lnTo>
                    <a:lnTo>
                      <a:pt x="179" y="49"/>
                    </a:lnTo>
                    <a:lnTo>
                      <a:pt x="180" y="49"/>
                    </a:lnTo>
                    <a:lnTo>
                      <a:pt x="180" y="50"/>
                    </a:lnTo>
                    <a:lnTo>
                      <a:pt x="182" y="50"/>
                    </a:lnTo>
                    <a:lnTo>
                      <a:pt x="182" y="52"/>
                    </a:lnTo>
                    <a:lnTo>
                      <a:pt x="184" y="52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5"/>
                    </a:lnTo>
                    <a:lnTo>
                      <a:pt x="189" y="55"/>
                    </a:lnTo>
                    <a:lnTo>
                      <a:pt x="189" y="56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2" y="57"/>
                    </a:lnTo>
                    <a:lnTo>
                      <a:pt x="192" y="58"/>
                    </a:lnTo>
                    <a:lnTo>
                      <a:pt x="194" y="58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9" y="61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4" y="65"/>
                    </a:lnTo>
                    <a:lnTo>
                      <a:pt x="206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7"/>
                    </a:lnTo>
                    <a:lnTo>
                      <a:pt x="209" y="67"/>
                    </a:lnTo>
                    <a:lnTo>
                      <a:pt x="209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3" y="68"/>
                    </a:lnTo>
                    <a:lnTo>
                      <a:pt x="213" y="69"/>
                    </a:lnTo>
                    <a:lnTo>
                      <a:pt x="214" y="69"/>
                    </a:lnTo>
                    <a:lnTo>
                      <a:pt x="214" y="70"/>
                    </a:lnTo>
                    <a:lnTo>
                      <a:pt x="216" y="70"/>
                    </a:lnTo>
                    <a:lnTo>
                      <a:pt x="216" y="70"/>
                    </a:lnTo>
                    <a:lnTo>
                      <a:pt x="218" y="70"/>
                    </a:lnTo>
                    <a:lnTo>
                      <a:pt x="218" y="71"/>
                    </a:lnTo>
                    <a:lnTo>
                      <a:pt x="219" y="71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21" y="72"/>
                    </a:lnTo>
                    <a:lnTo>
                      <a:pt x="223" y="72"/>
                    </a:lnTo>
                    <a:lnTo>
                      <a:pt x="223" y="73"/>
                    </a:lnTo>
                    <a:lnTo>
                      <a:pt x="225" y="73"/>
                    </a:lnTo>
                    <a:lnTo>
                      <a:pt x="225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28" y="74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31" y="75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6"/>
                    </a:lnTo>
                    <a:lnTo>
                      <a:pt x="235" y="76"/>
                    </a:lnTo>
                    <a:lnTo>
                      <a:pt x="235" y="76"/>
                    </a:lnTo>
                    <a:lnTo>
                      <a:pt x="236" y="76"/>
                    </a:lnTo>
                    <a:lnTo>
                      <a:pt x="236" y="77"/>
                    </a:lnTo>
                    <a:lnTo>
                      <a:pt x="238" y="77"/>
                    </a:lnTo>
                    <a:lnTo>
                      <a:pt x="238" y="77"/>
                    </a:lnTo>
                    <a:lnTo>
                      <a:pt x="240" y="77"/>
                    </a:lnTo>
                    <a:lnTo>
                      <a:pt x="240" y="78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3" y="78"/>
                    </a:lnTo>
                    <a:lnTo>
                      <a:pt x="243" y="79"/>
                    </a:lnTo>
                    <a:lnTo>
                      <a:pt x="245" y="79"/>
                    </a:lnTo>
                    <a:lnTo>
                      <a:pt x="245" y="79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8" y="79"/>
                    </a:lnTo>
                    <a:lnTo>
                      <a:pt x="248" y="80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52" y="80"/>
                    </a:lnTo>
                    <a:lnTo>
                      <a:pt x="252" y="81"/>
                    </a:lnTo>
                    <a:lnTo>
                      <a:pt x="254" y="81"/>
                    </a:lnTo>
                    <a:lnTo>
                      <a:pt x="254" y="81"/>
                    </a:lnTo>
                    <a:lnTo>
                      <a:pt x="255" y="81"/>
                    </a:lnTo>
                    <a:lnTo>
                      <a:pt x="255" y="81"/>
                    </a:lnTo>
                    <a:lnTo>
                      <a:pt x="257" y="81"/>
                    </a:lnTo>
                    <a:lnTo>
                      <a:pt x="257" y="82"/>
                    </a:lnTo>
                    <a:lnTo>
                      <a:pt x="259" y="82"/>
                    </a:lnTo>
                    <a:lnTo>
                      <a:pt x="259" y="82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2" y="82"/>
                    </a:lnTo>
                    <a:lnTo>
                      <a:pt x="262" y="83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5" y="83"/>
                    </a:lnTo>
                    <a:lnTo>
                      <a:pt x="265" y="83"/>
                    </a:lnTo>
                    <a:lnTo>
                      <a:pt x="267" y="83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69" y="83"/>
                    </a:lnTo>
                    <a:lnTo>
                      <a:pt x="270" y="83"/>
                    </a:lnTo>
                    <a:lnTo>
                      <a:pt x="270" y="84"/>
                    </a:lnTo>
                    <a:lnTo>
                      <a:pt x="272" y="84"/>
                    </a:lnTo>
                    <a:lnTo>
                      <a:pt x="272" y="84"/>
                    </a:lnTo>
                    <a:lnTo>
                      <a:pt x="274" y="84"/>
                    </a:lnTo>
                    <a:lnTo>
                      <a:pt x="274" y="84"/>
                    </a:lnTo>
                    <a:lnTo>
                      <a:pt x="276" y="84"/>
                    </a:lnTo>
                    <a:lnTo>
                      <a:pt x="276" y="85"/>
                    </a:lnTo>
                    <a:lnTo>
                      <a:pt x="277" y="85"/>
                    </a:lnTo>
                    <a:lnTo>
                      <a:pt x="277" y="85"/>
                    </a:lnTo>
                    <a:lnTo>
                      <a:pt x="279" y="85"/>
                    </a:lnTo>
                    <a:lnTo>
                      <a:pt x="279" y="85"/>
                    </a:lnTo>
                    <a:lnTo>
                      <a:pt x="281" y="85"/>
                    </a:lnTo>
                    <a:lnTo>
                      <a:pt x="281" y="85"/>
                    </a:lnTo>
                    <a:lnTo>
                      <a:pt x="282" y="85"/>
                    </a:lnTo>
                    <a:lnTo>
                      <a:pt x="282" y="86"/>
                    </a:lnTo>
                    <a:lnTo>
                      <a:pt x="284" y="86"/>
                    </a:lnTo>
                    <a:lnTo>
                      <a:pt x="284" y="86"/>
                    </a:lnTo>
                    <a:lnTo>
                      <a:pt x="286" y="86"/>
                    </a:lnTo>
                    <a:lnTo>
                      <a:pt x="286" y="86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9" y="86"/>
                    </a:lnTo>
                    <a:lnTo>
                      <a:pt x="289" y="87"/>
                    </a:lnTo>
                    <a:lnTo>
                      <a:pt x="291" y="87"/>
                    </a:lnTo>
                    <a:lnTo>
                      <a:pt x="291" y="87"/>
                    </a:lnTo>
                    <a:lnTo>
                      <a:pt x="293" y="87"/>
                    </a:lnTo>
                    <a:lnTo>
                      <a:pt x="293" y="87"/>
                    </a:lnTo>
                    <a:lnTo>
                      <a:pt x="294" y="87"/>
                    </a:lnTo>
                    <a:lnTo>
                      <a:pt x="294" y="87"/>
                    </a:lnTo>
                    <a:lnTo>
                      <a:pt x="296" y="87"/>
                    </a:lnTo>
                    <a:lnTo>
                      <a:pt x="296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9" y="88"/>
                    </a:lnTo>
                    <a:lnTo>
                      <a:pt x="299" y="88"/>
                    </a:lnTo>
                    <a:lnTo>
                      <a:pt x="301" y="88"/>
                    </a:lnTo>
                    <a:lnTo>
                      <a:pt x="301" y="88"/>
                    </a:lnTo>
                    <a:lnTo>
                      <a:pt x="303" y="88"/>
                    </a:lnTo>
                    <a:lnTo>
                      <a:pt x="303" y="89"/>
                    </a:lnTo>
                    <a:lnTo>
                      <a:pt x="304" y="89"/>
                    </a:lnTo>
                    <a:lnTo>
                      <a:pt x="304" y="89"/>
                    </a:lnTo>
                    <a:lnTo>
                      <a:pt x="306" y="89"/>
                    </a:lnTo>
                    <a:lnTo>
                      <a:pt x="306" y="89"/>
                    </a:lnTo>
                    <a:lnTo>
                      <a:pt x="308" y="89"/>
                    </a:lnTo>
                    <a:lnTo>
                      <a:pt x="308" y="89"/>
                    </a:lnTo>
                    <a:lnTo>
                      <a:pt x="310" y="89"/>
                    </a:lnTo>
                    <a:lnTo>
                      <a:pt x="310" y="90"/>
                    </a:lnTo>
                    <a:lnTo>
                      <a:pt x="311" y="90"/>
                    </a:lnTo>
                    <a:lnTo>
                      <a:pt x="311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5" y="90"/>
                    </a:lnTo>
                    <a:lnTo>
                      <a:pt x="315" y="90"/>
                    </a:lnTo>
                    <a:lnTo>
                      <a:pt x="316" y="90"/>
                    </a:lnTo>
                    <a:lnTo>
                      <a:pt x="316" y="91"/>
                    </a:lnTo>
                    <a:lnTo>
                      <a:pt x="318" y="91"/>
                    </a:lnTo>
                    <a:lnTo>
                      <a:pt x="318" y="91"/>
                    </a:lnTo>
                    <a:lnTo>
                      <a:pt x="320" y="91"/>
                    </a:lnTo>
                    <a:lnTo>
                      <a:pt x="320" y="91"/>
                    </a:lnTo>
                    <a:lnTo>
                      <a:pt x="321" y="91"/>
                    </a:lnTo>
                    <a:lnTo>
                      <a:pt x="321" y="91"/>
                    </a:lnTo>
                    <a:lnTo>
                      <a:pt x="323" y="91"/>
                    </a:lnTo>
                    <a:lnTo>
                      <a:pt x="323" y="92"/>
                    </a:lnTo>
                    <a:lnTo>
                      <a:pt x="325" y="92"/>
                    </a:lnTo>
                    <a:lnTo>
                      <a:pt x="325" y="92"/>
                    </a:lnTo>
                    <a:lnTo>
                      <a:pt x="327" y="92"/>
                    </a:lnTo>
                    <a:lnTo>
                      <a:pt x="327" y="92"/>
                    </a:lnTo>
                    <a:lnTo>
                      <a:pt x="328" y="92"/>
                    </a:lnTo>
                    <a:lnTo>
                      <a:pt x="328" y="92"/>
                    </a:lnTo>
                    <a:lnTo>
                      <a:pt x="330" y="92"/>
                    </a:lnTo>
                    <a:lnTo>
                      <a:pt x="330" y="92"/>
                    </a:lnTo>
                    <a:lnTo>
                      <a:pt x="332" y="92"/>
                    </a:lnTo>
                    <a:lnTo>
                      <a:pt x="332" y="93"/>
                    </a:lnTo>
                    <a:lnTo>
                      <a:pt x="333" y="93"/>
                    </a:lnTo>
                    <a:lnTo>
                      <a:pt x="333" y="93"/>
                    </a:lnTo>
                    <a:lnTo>
                      <a:pt x="335" y="93"/>
                    </a:lnTo>
                    <a:lnTo>
                      <a:pt x="335" y="93"/>
                    </a:lnTo>
                    <a:lnTo>
                      <a:pt x="337" y="93"/>
                    </a:lnTo>
                    <a:lnTo>
                      <a:pt x="337" y="93"/>
                    </a:lnTo>
                    <a:lnTo>
                      <a:pt x="338" y="93"/>
                    </a:lnTo>
                    <a:lnTo>
                      <a:pt x="338" y="94"/>
                    </a:lnTo>
                    <a:lnTo>
                      <a:pt x="340" y="94"/>
                    </a:lnTo>
                    <a:lnTo>
                      <a:pt x="340" y="94"/>
                    </a:lnTo>
                    <a:lnTo>
                      <a:pt x="342" y="94"/>
                    </a:lnTo>
                    <a:lnTo>
                      <a:pt x="342" y="94"/>
                    </a:lnTo>
                    <a:lnTo>
                      <a:pt x="343" y="94"/>
                    </a:lnTo>
                    <a:lnTo>
                      <a:pt x="343" y="94"/>
                    </a:lnTo>
                    <a:lnTo>
                      <a:pt x="345" y="94"/>
                    </a:lnTo>
                    <a:lnTo>
                      <a:pt x="345" y="94"/>
                    </a:lnTo>
                    <a:lnTo>
                      <a:pt x="347" y="94"/>
                    </a:lnTo>
                    <a:lnTo>
                      <a:pt x="347" y="94"/>
                    </a:lnTo>
                    <a:lnTo>
                      <a:pt x="349" y="94"/>
                    </a:lnTo>
                    <a:lnTo>
                      <a:pt x="349" y="95"/>
                    </a:lnTo>
                    <a:lnTo>
                      <a:pt x="350" y="95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52" y="95"/>
                    </a:lnTo>
                    <a:lnTo>
                      <a:pt x="354" y="95"/>
                    </a:lnTo>
                    <a:lnTo>
                      <a:pt x="354" y="95"/>
                    </a:lnTo>
                    <a:lnTo>
                      <a:pt x="355" y="95"/>
                    </a:lnTo>
                    <a:lnTo>
                      <a:pt x="355" y="95"/>
                    </a:lnTo>
                    <a:lnTo>
                      <a:pt x="357" y="95"/>
                    </a:lnTo>
                    <a:lnTo>
                      <a:pt x="357" y="96"/>
                    </a:lnTo>
                    <a:lnTo>
                      <a:pt x="359" y="96"/>
                    </a:lnTo>
                    <a:lnTo>
                      <a:pt x="359" y="96"/>
                    </a:lnTo>
                    <a:lnTo>
                      <a:pt x="361" y="96"/>
                    </a:lnTo>
                    <a:lnTo>
                      <a:pt x="361" y="96"/>
                    </a:lnTo>
                    <a:lnTo>
                      <a:pt x="362" y="96"/>
                    </a:lnTo>
                    <a:lnTo>
                      <a:pt x="362" y="97"/>
                    </a:lnTo>
                    <a:lnTo>
                      <a:pt x="364" y="97"/>
                    </a:lnTo>
                    <a:lnTo>
                      <a:pt x="364" y="97"/>
                    </a:lnTo>
                    <a:lnTo>
                      <a:pt x="366" y="97"/>
                    </a:lnTo>
                    <a:lnTo>
                      <a:pt x="366" y="97"/>
                    </a:lnTo>
                    <a:lnTo>
                      <a:pt x="367" y="97"/>
                    </a:lnTo>
                    <a:lnTo>
                      <a:pt x="367" y="97"/>
                    </a:lnTo>
                    <a:lnTo>
                      <a:pt x="369" y="97"/>
                    </a:lnTo>
                    <a:lnTo>
                      <a:pt x="369" y="97"/>
                    </a:lnTo>
                    <a:lnTo>
                      <a:pt x="371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2" y="98"/>
                    </a:lnTo>
                    <a:lnTo>
                      <a:pt x="374" y="98"/>
                    </a:lnTo>
                    <a:lnTo>
                      <a:pt x="374" y="98"/>
                    </a:lnTo>
                    <a:lnTo>
                      <a:pt x="376" y="98"/>
                    </a:lnTo>
                    <a:lnTo>
                      <a:pt x="376" y="98"/>
                    </a:lnTo>
                    <a:lnTo>
                      <a:pt x="377" y="98"/>
                    </a:lnTo>
                    <a:lnTo>
                      <a:pt x="377" y="98"/>
                    </a:lnTo>
                    <a:lnTo>
                      <a:pt x="379" y="98"/>
                    </a:lnTo>
                    <a:lnTo>
                      <a:pt x="379" y="98"/>
                    </a:lnTo>
                    <a:lnTo>
                      <a:pt x="381" y="98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98"/>
                    </a:lnTo>
                    <a:lnTo>
                      <a:pt x="384" y="98"/>
                    </a:lnTo>
                    <a:lnTo>
                      <a:pt x="384" y="99"/>
                    </a:lnTo>
                    <a:lnTo>
                      <a:pt x="386" y="99"/>
                    </a:lnTo>
                    <a:lnTo>
                      <a:pt x="386" y="99"/>
                    </a:lnTo>
                    <a:lnTo>
                      <a:pt x="388" y="99"/>
                    </a:lnTo>
                    <a:lnTo>
                      <a:pt x="388" y="99"/>
                    </a:lnTo>
                    <a:lnTo>
                      <a:pt x="389" y="99"/>
                    </a:lnTo>
                    <a:lnTo>
                      <a:pt x="389" y="99"/>
                    </a:lnTo>
                    <a:lnTo>
                      <a:pt x="391" y="99"/>
                    </a:lnTo>
                    <a:lnTo>
                      <a:pt x="391" y="99"/>
                    </a:lnTo>
                    <a:lnTo>
                      <a:pt x="393" y="99"/>
                    </a:lnTo>
                    <a:lnTo>
                      <a:pt x="393" y="99"/>
                    </a:lnTo>
                    <a:lnTo>
                      <a:pt x="394" y="99"/>
                    </a:lnTo>
                    <a:lnTo>
                      <a:pt x="394" y="100"/>
                    </a:lnTo>
                    <a:lnTo>
                      <a:pt x="396" y="100"/>
                    </a:lnTo>
                    <a:lnTo>
                      <a:pt x="396" y="100"/>
                    </a:lnTo>
                    <a:lnTo>
                      <a:pt x="398" y="100"/>
                    </a:lnTo>
                    <a:lnTo>
                      <a:pt x="398" y="100"/>
                    </a:lnTo>
                    <a:lnTo>
                      <a:pt x="400" y="100"/>
                    </a:lnTo>
                    <a:lnTo>
                      <a:pt x="400" y="100"/>
                    </a:lnTo>
                    <a:lnTo>
                      <a:pt x="401" y="100"/>
                    </a:lnTo>
                    <a:lnTo>
                      <a:pt x="401" y="100"/>
                    </a:lnTo>
                    <a:lnTo>
                      <a:pt x="403" y="100"/>
                    </a:lnTo>
                    <a:lnTo>
                      <a:pt x="403" y="101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8" y="101"/>
                    </a:lnTo>
                    <a:lnTo>
                      <a:pt x="408" y="101"/>
                    </a:lnTo>
                    <a:lnTo>
                      <a:pt x="410" y="101"/>
                    </a:lnTo>
                    <a:lnTo>
                      <a:pt x="410" y="101"/>
                    </a:lnTo>
                    <a:lnTo>
                      <a:pt x="412" y="101"/>
                    </a:lnTo>
                    <a:lnTo>
                      <a:pt x="412" y="101"/>
                    </a:lnTo>
                    <a:lnTo>
                      <a:pt x="413" y="101"/>
                    </a:lnTo>
                    <a:lnTo>
                      <a:pt x="413" y="102"/>
                    </a:lnTo>
                    <a:lnTo>
                      <a:pt x="415" y="102"/>
                    </a:lnTo>
                    <a:lnTo>
                      <a:pt x="415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8" y="102"/>
                    </a:lnTo>
                    <a:lnTo>
                      <a:pt x="418" y="102"/>
                    </a:lnTo>
                    <a:lnTo>
                      <a:pt x="420" y="102"/>
                    </a:lnTo>
                    <a:lnTo>
                      <a:pt x="420" y="102"/>
                    </a:lnTo>
                    <a:lnTo>
                      <a:pt x="422" y="102"/>
                    </a:lnTo>
                    <a:lnTo>
                      <a:pt x="422" y="102"/>
                    </a:lnTo>
                    <a:lnTo>
                      <a:pt x="423" y="102"/>
                    </a:lnTo>
                    <a:lnTo>
                      <a:pt x="423" y="103"/>
                    </a:lnTo>
                    <a:lnTo>
                      <a:pt x="425" y="103"/>
                    </a:lnTo>
                    <a:lnTo>
                      <a:pt x="425" y="103"/>
                    </a:lnTo>
                    <a:lnTo>
                      <a:pt x="427" y="103"/>
                    </a:lnTo>
                    <a:lnTo>
                      <a:pt x="427" y="103"/>
                    </a:lnTo>
                    <a:lnTo>
                      <a:pt x="428" y="103"/>
                    </a:lnTo>
                    <a:lnTo>
                      <a:pt x="428" y="103"/>
                    </a:lnTo>
                    <a:lnTo>
                      <a:pt x="430" y="103"/>
                    </a:lnTo>
                    <a:lnTo>
                      <a:pt x="430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5" y="104"/>
                    </a:lnTo>
                    <a:lnTo>
                      <a:pt x="435" y="104"/>
                    </a:lnTo>
                    <a:lnTo>
                      <a:pt x="437" y="104"/>
                    </a:lnTo>
                    <a:lnTo>
                      <a:pt x="437" y="105"/>
                    </a:lnTo>
                    <a:lnTo>
                      <a:pt x="439" y="105"/>
                    </a:lnTo>
                    <a:lnTo>
                      <a:pt x="439" y="105"/>
                    </a:lnTo>
                    <a:lnTo>
                      <a:pt x="440" y="105"/>
                    </a:lnTo>
                    <a:lnTo>
                      <a:pt x="440" y="105"/>
                    </a:lnTo>
                    <a:lnTo>
                      <a:pt x="442" y="105"/>
                    </a:lnTo>
                    <a:lnTo>
                      <a:pt x="442" y="106"/>
                    </a:lnTo>
                    <a:lnTo>
                      <a:pt x="444" y="106"/>
                    </a:lnTo>
                    <a:lnTo>
                      <a:pt x="444" y="106"/>
                    </a:lnTo>
                    <a:lnTo>
                      <a:pt x="445" y="106"/>
                    </a:lnTo>
                    <a:lnTo>
                      <a:pt x="445" y="106"/>
                    </a:lnTo>
                    <a:lnTo>
                      <a:pt x="447" y="106"/>
                    </a:lnTo>
                    <a:lnTo>
                      <a:pt x="447" y="106"/>
                    </a:lnTo>
                    <a:lnTo>
                      <a:pt x="449" y="106"/>
                    </a:lnTo>
                    <a:lnTo>
                      <a:pt x="449" y="106"/>
                    </a:lnTo>
                    <a:lnTo>
                      <a:pt x="451" y="106"/>
                    </a:lnTo>
                    <a:lnTo>
                      <a:pt x="451" y="107"/>
                    </a:lnTo>
                    <a:lnTo>
                      <a:pt x="452" y="107"/>
                    </a:lnTo>
                    <a:lnTo>
                      <a:pt x="452" y="107"/>
                    </a:lnTo>
                    <a:lnTo>
                      <a:pt x="454" y="107"/>
                    </a:lnTo>
                    <a:lnTo>
                      <a:pt x="454" y="107"/>
                    </a:lnTo>
                    <a:lnTo>
                      <a:pt x="456" y="107"/>
                    </a:lnTo>
                    <a:lnTo>
                      <a:pt x="456" y="108"/>
                    </a:lnTo>
                    <a:lnTo>
                      <a:pt x="457" y="108"/>
                    </a:lnTo>
                    <a:lnTo>
                      <a:pt x="457" y="108"/>
                    </a:lnTo>
                    <a:lnTo>
                      <a:pt x="459" y="108"/>
                    </a:lnTo>
                    <a:lnTo>
                      <a:pt x="459" y="108"/>
                    </a:lnTo>
                    <a:lnTo>
                      <a:pt x="461" y="108"/>
                    </a:lnTo>
                    <a:lnTo>
                      <a:pt x="461" y="108"/>
                    </a:lnTo>
                    <a:lnTo>
                      <a:pt x="462" y="108"/>
                    </a:lnTo>
                    <a:lnTo>
                      <a:pt x="462" y="109"/>
                    </a:lnTo>
                    <a:lnTo>
                      <a:pt x="464" y="109"/>
                    </a:lnTo>
                    <a:lnTo>
                      <a:pt x="464" y="109"/>
                    </a:lnTo>
                    <a:lnTo>
                      <a:pt x="466" y="109"/>
                    </a:lnTo>
                    <a:lnTo>
                      <a:pt x="466" y="110"/>
                    </a:lnTo>
                    <a:lnTo>
                      <a:pt x="468" y="110"/>
                    </a:lnTo>
                    <a:lnTo>
                      <a:pt x="468" y="110"/>
                    </a:lnTo>
                    <a:lnTo>
                      <a:pt x="469" y="110"/>
                    </a:lnTo>
                    <a:lnTo>
                      <a:pt x="469" y="111"/>
                    </a:lnTo>
                    <a:lnTo>
                      <a:pt x="471" y="111"/>
                    </a:lnTo>
                    <a:lnTo>
                      <a:pt x="471" y="111"/>
                    </a:lnTo>
                    <a:lnTo>
                      <a:pt x="473" y="111"/>
                    </a:lnTo>
                    <a:lnTo>
                      <a:pt x="473" y="111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6" y="112"/>
                    </a:lnTo>
                    <a:lnTo>
                      <a:pt x="476" y="112"/>
                    </a:lnTo>
                    <a:lnTo>
                      <a:pt x="478" y="112"/>
                    </a:lnTo>
                    <a:lnTo>
                      <a:pt x="478" y="113"/>
                    </a:lnTo>
                    <a:lnTo>
                      <a:pt x="479" y="113"/>
                    </a:lnTo>
                    <a:lnTo>
                      <a:pt x="479" y="113"/>
                    </a:lnTo>
                    <a:lnTo>
                      <a:pt x="481" y="113"/>
                    </a:lnTo>
                    <a:lnTo>
                      <a:pt x="481" y="114"/>
                    </a:lnTo>
                    <a:lnTo>
                      <a:pt x="483" y="114"/>
                    </a:lnTo>
                    <a:lnTo>
                      <a:pt x="483" y="114"/>
                    </a:lnTo>
                    <a:lnTo>
                      <a:pt x="485" y="114"/>
                    </a:lnTo>
                    <a:lnTo>
                      <a:pt x="485" y="115"/>
                    </a:lnTo>
                    <a:lnTo>
                      <a:pt x="486" y="115"/>
                    </a:lnTo>
                    <a:lnTo>
                      <a:pt x="486" y="115"/>
                    </a:lnTo>
                    <a:lnTo>
                      <a:pt x="488" y="115"/>
                    </a:lnTo>
                    <a:lnTo>
                      <a:pt x="488" y="116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491" y="116"/>
                    </a:lnTo>
                    <a:lnTo>
                      <a:pt x="491" y="117"/>
                    </a:lnTo>
                    <a:lnTo>
                      <a:pt x="493" y="117"/>
                    </a:lnTo>
                    <a:lnTo>
                      <a:pt x="493" y="118"/>
                    </a:lnTo>
                    <a:lnTo>
                      <a:pt x="495" y="118"/>
                    </a:lnTo>
                    <a:lnTo>
                      <a:pt x="495" y="118"/>
                    </a:lnTo>
                    <a:lnTo>
                      <a:pt x="496" y="118"/>
                    </a:lnTo>
                    <a:lnTo>
                      <a:pt x="496" y="119"/>
                    </a:lnTo>
                    <a:lnTo>
                      <a:pt x="498" y="119"/>
                    </a:lnTo>
                    <a:lnTo>
                      <a:pt x="498" y="119"/>
                    </a:lnTo>
                    <a:lnTo>
                      <a:pt x="500" y="119"/>
                    </a:lnTo>
                    <a:lnTo>
                      <a:pt x="500" y="120"/>
                    </a:lnTo>
                    <a:lnTo>
                      <a:pt x="502" y="120"/>
                    </a:lnTo>
                    <a:lnTo>
                      <a:pt x="502" y="121"/>
                    </a:lnTo>
                    <a:lnTo>
                      <a:pt x="503" y="121"/>
                    </a:lnTo>
                    <a:lnTo>
                      <a:pt x="503" y="122"/>
                    </a:lnTo>
                    <a:lnTo>
                      <a:pt x="505" y="122"/>
                    </a:lnTo>
                    <a:lnTo>
                      <a:pt x="505" y="122"/>
                    </a:lnTo>
                    <a:lnTo>
                      <a:pt x="507" y="122"/>
                    </a:lnTo>
                    <a:lnTo>
                      <a:pt x="507" y="123"/>
                    </a:lnTo>
                    <a:lnTo>
                      <a:pt x="508" y="123"/>
                    </a:lnTo>
                    <a:lnTo>
                      <a:pt x="508" y="124"/>
                    </a:lnTo>
                    <a:lnTo>
                      <a:pt x="510" y="124"/>
                    </a:lnTo>
                    <a:lnTo>
                      <a:pt x="510" y="124"/>
                    </a:lnTo>
                    <a:lnTo>
                      <a:pt x="512" y="124"/>
                    </a:lnTo>
                    <a:lnTo>
                      <a:pt x="512" y="125"/>
                    </a:lnTo>
                    <a:lnTo>
                      <a:pt x="513" y="125"/>
                    </a:lnTo>
                    <a:lnTo>
                      <a:pt x="513" y="126"/>
                    </a:lnTo>
                    <a:lnTo>
                      <a:pt x="515" y="126"/>
                    </a:lnTo>
                    <a:lnTo>
                      <a:pt x="515" y="126"/>
                    </a:lnTo>
                    <a:lnTo>
                      <a:pt x="517" y="126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8"/>
                    </a:lnTo>
                    <a:lnTo>
                      <a:pt x="520" y="128"/>
                    </a:lnTo>
                    <a:lnTo>
                      <a:pt x="520" y="129"/>
                    </a:lnTo>
                    <a:lnTo>
                      <a:pt x="522" y="129"/>
                    </a:lnTo>
                    <a:lnTo>
                      <a:pt x="522" y="129"/>
                    </a:lnTo>
                    <a:lnTo>
                      <a:pt x="524" y="129"/>
                    </a:lnTo>
                    <a:lnTo>
                      <a:pt x="524" y="131"/>
                    </a:lnTo>
                    <a:lnTo>
                      <a:pt x="525" y="131"/>
                    </a:lnTo>
                    <a:lnTo>
                      <a:pt x="525" y="132"/>
                    </a:lnTo>
                    <a:lnTo>
                      <a:pt x="527" y="132"/>
                    </a:lnTo>
                    <a:lnTo>
                      <a:pt x="527" y="133"/>
                    </a:lnTo>
                    <a:lnTo>
                      <a:pt x="529" y="133"/>
                    </a:lnTo>
                    <a:lnTo>
                      <a:pt x="529" y="134"/>
                    </a:lnTo>
                    <a:lnTo>
                      <a:pt x="530" y="134"/>
                    </a:lnTo>
                    <a:lnTo>
                      <a:pt x="530" y="135"/>
                    </a:lnTo>
                    <a:lnTo>
                      <a:pt x="532" y="135"/>
                    </a:lnTo>
                    <a:lnTo>
                      <a:pt x="532" y="135"/>
                    </a:lnTo>
                    <a:lnTo>
                      <a:pt x="534" y="135"/>
                    </a:lnTo>
                    <a:lnTo>
                      <a:pt x="534" y="136"/>
                    </a:lnTo>
                    <a:lnTo>
                      <a:pt x="536" y="136"/>
                    </a:lnTo>
                    <a:lnTo>
                      <a:pt x="536" y="137"/>
                    </a:lnTo>
                    <a:lnTo>
                      <a:pt x="537" y="137"/>
                    </a:lnTo>
                    <a:lnTo>
                      <a:pt x="537" y="138"/>
                    </a:lnTo>
                    <a:lnTo>
                      <a:pt x="539" y="138"/>
                    </a:lnTo>
                    <a:lnTo>
                      <a:pt x="539" y="139"/>
                    </a:lnTo>
                    <a:lnTo>
                      <a:pt x="541" y="139"/>
                    </a:lnTo>
                    <a:lnTo>
                      <a:pt x="541" y="140"/>
                    </a:lnTo>
                    <a:lnTo>
                      <a:pt x="542" y="140"/>
                    </a:lnTo>
                    <a:lnTo>
                      <a:pt x="542" y="141"/>
                    </a:lnTo>
                    <a:lnTo>
                      <a:pt x="544" y="141"/>
                    </a:lnTo>
                    <a:lnTo>
                      <a:pt x="544" y="142"/>
                    </a:lnTo>
                    <a:lnTo>
                      <a:pt x="546" y="142"/>
                    </a:lnTo>
                    <a:lnTo>
                      <a:pt x="546" y="142"/>
                    </a:lnTo>
                    <a:lnTo>
                      <a:pt x="547" y="142"/>
                    </a:lnTo>
                    <a:lnTo>
                      <a:pt x="547" y="143"/>
                    </a:lnTo>
                    <a:lnTo>
                      <a:pt x="549" y="143"/>
                    </a:lnTo>
                    <a:lnTo>
                      <a:pt x="549" y="144"/>
                    </a:lnTo>
                    <a:lnTo>
                      <a:pt x="551" y="144"/>
                    </a:lnTo>
                    <a:lnTo>
                      <a:pt x="551" y="145"/>
                    </a:lnTo>
                    <a:lnTo>
                      <a:pt x="553" y="145"/>
                    </a:lnTo>
                    <a:lnTo>
                      <a:pt x="553" y="145"/>
                    </a:lnTo>
                    <a:lnTo>
                      <a:pt x="554" y="145"/>
                    </a:lnTo>
                    <a:lnTo>
                      <a:pt x="554" y="146"/>
                    </a:lnTo>
                    <a:lnTo>
                      <a:pt x="556" y="146"/>
                    </a:lnTo>
                    <a:lnTo>
                      <a:pt x="556" y="147"/>
                    </a:lnTo>
                    <a:lnTo>
                      <a:pt x="558" y="147"/>
                    </a:lnTo>
                    <a:lnTo>
                      <a:pt x="558" y="148"/>
                    </a:lnTo>
                    <a:lnTo>
                      <a:pt x="559" y="148"/>
                    </a:lnTo>
                    <a:lnTo>
                      <a:pt x="559" y="148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3" y="150"/>
                    </a:lnTo>
                    <a:lnTo>
                      <a:pt x="563" y="151"/>
                    </a:lnTo>
                    <a:lnTo>
                      <a:pt x="564" y="151"/>
                    </a:lnTo>
                    <a:lnTo>
                      <a:pt x="564" y="152"/>
                    </a:lnTo>
                    <a:lnTo>
                      <a:pt x="566" y="152"/>
                    </a:lnTo>
                    <a:lnTo>
                      <a:pt x="566" y="152"/>
                    </a:lnTo>
                    <a:lnTo>
                      <a:pt x="568" y="152"/>
                    </a:lnTo>
                    <a:lnTo>
                      <a:pt x="568" y="153"/>
                    </a:lnTo>
                    <a:lnTo>
                      <a:pt x="570" y="153"/>
                    </a:lnTo>
                    <a:lnTo>
                      <a:pt x="570" y="154"/>
                    </a:lnTo>
                    <a:lnTo>
                      <a:pt x="571" y="154"/>
                    </a:lnTo>
                    <a:lnTo>
                      <a:pt x="571" y="155"/>
                    </a:lnTo>
                    <a:lnTo>
                      <a:pt x="573" y="155"/>
                    </a:lnTo>
                    <a:lnTo>
                      <a:pt x="573" y="156"/>
                    </a:lnTo>
                    <a:lnTo>
                      <a:pt x="575" y="156"/>
                    </a:lnTo>
                    <a:lnTo>
                      <a:pt x="575" y="157"/>
                    </a:lnTo>
                    <a:lnTo>
                      <a:pt x="576" y="157"/>
                    </a:lnTo>
                    <a:lnTo>
                      <a:pt x="576" y="158"/>
                    </a:lnTo>
                    <a:lnTo>
                      <a:pt x="578" y="158"/>
                    </a:lnTo>
                    <a:lnTo>
                      <a:pt x="578" y="159"/>
                    </a:lnTo>
                    <a:lnTo>
                      <a:pt x="580" y="159"/>
                    </a:lnTo>
                    <a:lnTo>
                      <a:pt x="580" y="160"/>
                    </a:lnTo>
                    <a:lnTo>
                      <a:pt x="581" y="160"/>
                    </a:lnTo>
                    <a:lnTo>
                      <a:pt x="581" y="161"/>
                    </a:lnTo>
                    <a:lnTo>
                      <a:pt x="583" y="161"/>
                    </a:lnTo>
                    <a:lnTo>
                      <a:pt x="583" y="163"/>
                    </a:lnTo>
                    <a:lnTo>
                      <a:pt x="585" y="163"/>
                    </a:lnTo>
                    <a:lnTo>
                      <a:pt x="585" y="164"/>
                    </a:lnTo>
                    <a:lnTo>
                      <a:pt x="586" y="164"/>
                    </a:lnTo>
                    <a:lnTo>
                      <a:pt x="586" y="165"/>
                    </a:lnTo>
                    <a:lnTo>
                      <a:pt x="588" y="165"/>
                    </a:lnTo>
                    <a:lnTo>
                      <a:pt x="588" y="167"/>
                    </a:lnTo>
                    <a:lnTo>
                      <a:pt x="590" y="167"/>
                    </a:lnTo>
                    <a:lnTo>
                      <a:pt x="590" y="168"/>
                    </a:lnTo>
                    <a:lnTo>
                      <a:pt x="592" y="168"/>
                    </a:lnTo>
                    <a:lnTo>
                      <a:pt x="592" y="169"/>
                    </a:lnTo>
                    <a:lnTo>
                      <a:pt x="593" y="169"/>
                    </a:lnTo>
                    <a:lnTo>
                      <a:pt x="593" y="171"/>
                    </a:lnTo>
                    <a:lnTo>
                      <a:pt x="595" y="171"/>
                    </a:lnTo>
                    <a:lnTo>
                      <a:pt x="595" y="172"/>
                    </a:lnTo>
                    <a:lnTo>
                      <a:pt x="597" y="172"/>
                    </a:lnTo>
                    <a:lnTo>
                      <a:pt x="597" y="174"/>
                    </a:lnTo>
                    <a:lnTo>
                      <a:pt x="598" y="174"/>
                    </a:lnTo>
                    <a:lnTo>
                      <a:pt x="598" y="176"/>
                    </a:lnTo>
                    <a:lnTo>
                      <a:pt x="600" y="176"/>
                    </a:lnTo>
                    <a:lnTo>
                      <a:pt x="600" y="177"/>
                    </a:lnTo>
                    <a:lnTo>
                      <a:pt x="602" y="177"/>
                    </a:lnTo>
                    <a:lnTo>
                      <a:pt x="602" y="178"/>
                    </a:lnTo>
                    <a:lnTo>
                      <a:pt x="603" y="178"/>
                    </a:lnTo>
                    <a:lnTo>
                      <a:pt x="603" y="180"/>
                    </a:lnTo>
                    <a:lnTo>
                      <a:pt x="605" y="180"/>
                    </a:lnTo>
                    <a:lnTo>
                      <a:pt x="605" y="182"/>
                    </a:lnTo>
                    <a:lnTo>
                      <a:pt x="607" y="182"/>
                    </a:lnTo>
                    <a:lnTo>
                      <a:pt x="607" y="184"/>
                    </a:lnTo>
                    <a:lnTo>
                      <a:pt x="609" y="184"/>
                    </a:lnTo>
                    <a:lnTo>
                      <a:pt x="609" y="187"/>
                    </a:lnTo>
                    <a:lnTo>
                      <a:pt x="610" y="187"/>
                    </a:lnTo>
                    <a:lnTo>
                      <a:pt x="610" y="189"/>
                    </a:lnTo>
                    <a:lnTo>
                      <a:pt x="612" y="189"/>
                    </a:lnTo>
                    <a:lnTo>
                      <a:pt x="612" y="191"/>
                    </a:lnTo>
                    <a:lnTo>
                      <a:pt x="614" y="191"/>
                    </a:lnTo>
                    <a:lnTo>
                      <a:pt x="614" y="193"/>
                    </a:lnTo>
                    <a:lnTo>
                      <a:pt x="615" y="193"/>
                    </a:lnTo>
                    <a:lnTo>
                      <a:pt x="615" y="196"/>
                    </a:lnTo>
                    <a:lnTo>
                      <a:pt x="617" y="196"/>
                    </a:lnTo>
                    <a:lnTo>
                      <a:pt x="617" y="198"/>
                    </a:lnTo>
                    <a:lnTo>
                      <a:pt x="619" y="198"/>
                    </a:lnTo>
                    <a:lnTo>
                      <a:pt x="619" y="200"/>
                    </a:lnTo>
                    <a:lnTo>
                      <a:pt x="621" y="200"/>
                    </a:lnTo>
                    <a:lnTo>
                      <a:pt x="621" y="203"/>
                    </a:lnTo>
                    <a:lnTo>
                      <a:pt x="622" y="203"/>
                    </a:lnTo>
                    <a:lnTo>
                      <a:pt x="622" y="206"/>
                    </a:lnTo>
                    <a:lnTo>
                      <a:pt x="624" y="206"/>
                    </a:lnTo>
                    <a:lnTo>
                      <a:pt x="624" y="208"/>
                    </a:lnTo>
                    <a:lnTo>
                      <a:pt x="626" y="208"/>
                    </a:lnTo>
                    <a:lnTo>
                      <a:pt x="626" y="211"/>
                    </a:lnTo>
                    <a:lnTo>
                      <a:pt x="627" y="211"/>
                    </a:lnTo>
                    <a:lnTo>
                      <a:pt x="627" y="214"/>
                    </a:lnTo>
                    <a:lnTo>
                      <a:pt x="629" y="214"/>
                    </a:lnTo>
                    <a:lnTo>
                      <a:pt x="629" y="217"/>
                    </a:lnTo>
                    <a:lnTo>
                      <a:pt x="631" y="217"/>
                    </a:lnTo>
                    <a:lnTo>
                      <a:pt x="631" y="220"/>
                    </a:lnTo>
                    <a:lnTo>
                      <a:pt x="632" y="220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30"/>
                    </a:lnTo>
                    <a:lnTo>
                      <a:pt x="637" y="230"/>
                    </a:lnTo>
                    <a:lnTo>
                      <a:pt x="637" y="232"/>
                    </a:lnTo>
                    <a:lnTo>
                      <a:pt x="639" y="232"/>
                    </a:lnTo>
                    <a:lnTo>
                      <a:pt x="639" y="235"/>
                    </a:lnTo>
                    <a:lnTo>
                      <a:pt x="641" y="235"/>
                    </a:lnTo>
                    <a:lnTo>
                      <a:pt x="641" y="238"/>
                    </a:lnTo>
                    <a:lnTo>
                      <a:pt x="643" y="238"/>
                    </a:lnTo>
                    <a:lnTo>
                      <a:pt x="643" y="242"/>
                    </a:lnTo>
                    <a:lnTo>
                      <a:pt x="644" y="242"/>
                    </a:lnTo>
                    <a:lnTo>
                      <a:pt x="644" y="245"/>
                    </a:lnTo>
                    <a:lnTo>
                      <a:pt x="646" y="245"/>
                    </a:lnTo>
                    <a:lnTo>
                      <a:pt x="646" y="247"/>
                    </a:lnTo>
                    <a:lnTo>
                      <a:pt x="648" y="247"/>
                    </a:lnTo>
                    <a:lnTo>
                      <a:pt x="648" y="249"/>
                    </a:lnTo>
                    <a:lnTo>
                      <a:pt x="649" y="249"/>
                    </a:lnTo>
                    <a:lnTo>
                      <a:pt x="649" y="251"/>
                    </a:lnTo>
                    <a:lnTo>
                      <a:pt x="651" y="251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4" y="256"/>
                    </a:lnTo>
                    <a:lnTo>
                      <a:pt x="654" y="258"/>
                    </a:lnTo>
                    <a:lnTo>
                      <a:pt x="656" y="258"/>
                    </a:lnTo>
                    <a:lnTo>
                      <a:pt x="656" y="261"/>
                    </a:lnTo>
                    <a:lnTo>
                      <a:pt x="658" y="261"/>
                    </a:lnTo>
                    <a:lnTo>
                      <a:pt x="658" y="263"/>
                    </a:lnTo>
                    <a:lnTo>
                      <a:pt x="660" y="263"/>
                    </a:lnTo>
                    <a:lnTo>
                      <a:pt x="660" y="264"/>
                    </a:lnTo>
                    <a:lnTo>
                      <a:pt x="661" y="264"/>
                    </a:lnTo>
                    <a:lnTo>
                      <a:pt x="661" y="266"/>
                    </a:lnTo>
                    <a:lnTo>
                      <a:pt x="663" y="266"/>
                    </a:lnTo>
                    <a:lnTo>
                      <a:pt x="663" y="268"/>
                    </a:lnTo>
                    <a:lnTo>
                      <a:pt x="665" y="268"/>
                    </a:lnTo>
                    <a:lnTo>
                      <a:pt x="665" y="269"/>
                    </a:lnTo>
                    <a:lnTo>
                      <a:pt x="666" y="269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8" y="274"/>
                    </a:lnTo>
                    <a:lnTo>
                      <a:pt x="670" y="274"/>
                    </a:lnTo>
                    <a:lnTo>
                      <a:pt x="670" y="275"/>
                    </a:lnTo>
                    <a:lnTo>
                      <a:pt x="671" y="275"/>
                    </a:lnTo>
                    <a:lnTo>
                      <a:pt x="671" y="276"/>
                    </a:lnTo>
                    <a:lnTo>
                      <a:pt x="673" y="276"/>
                    </a:lnTo>
                    <a:lnTo>
                      <a:pt x="673" y="278"/>
                    </a:lnTo>
                    <a:lnTo>
                      <a:pt x="675" y="278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78" y="282"/>
                    </a:lnTo>
                    <a:lnTo>
                      <a:pt x="680" y="282"/>
                    </a:lnTo>
                    <a:lnTo>
                      <a:pt x="680" y="283"/>
                    </a:lnTo>
                    <a:lnTo>
                      <a:pt x="682" y="283"/>
                    </a:lnTo>
                    <a:lnTo>
                      <a:pt x="682" y="284"/>
                    </a:lnTo>
                    <a:lnTo>
                      <a:pt x="683" y="284"/>
                    </a:lnTo>
                    <a:lnTo>
                      <a:pt x="683" y="286"/>
                    </a:lnTo>
                    <a:lnTo>
                      <a:pt x="685" y="286"/>
                    </a:lnTo>
                    <a:lnTo>
                      <a:pt x="685" y="286"/>
                    </a:lnTo>
                    <a:lnTo>
                      <a:pt x="687" y="286"/>
                    </a:lnTo>
                    <a:lnTo>
                      <a:pt x="687" y="288"/>
                    </a:lnTo>
                    <a:lnTo>
                      <a:pt x="688" y="288"/>
                    </a:lnTo>
                    <a:lnTo>
                      <a:pt x="688" y="289"/>
                    </a:lnTo>
                    <a:lnTo>
                      <a:pt x="690" y="289"/>
                    </a:lnTo>
                    <a:lnTo>
                      <a:pt x="690" y="290"/>
                    </a:lnTo>
                    <a:lnTo>
                      <a:pt x="692" y="290"/>
                    </a:lnTo>
                    <a:lnTo>
                      <a:pt x="692" y="291"/>
                    </a:lnTo>
                    <a:lnTo>
                      <a:pt x="694" y="291"/>
                    </a:lnTo>
                    <a:lnTo>
                      <a:pt x="694" y="292"/>
                    </a:lnTo>
                    <a:lnTo>
                      <a:pt x="695" y="292"/>
                    </a:lnTo>
                    <a:lnTo>
                      <a:pt x="695" y="293"/>
                    </a:lnTo>
                    <a:lnTo>
                      <a:pt x="697" y="293"/>
                    </a:lnTo>
                    <a:lnTo>
                      <a:pt x="697" y="294"/>
                    </a:lnTo>
                    <a:lnTo>
                      <a:pt x="699" y="294"/>
                    </a:lnTo>
                    <a:lnTo>
                      <a:pt x="699" y="295"/>
                    </a:lnTo>
                    <a:lnTo>
                      <a:pt x="700" y="295"/>
                    </a:lnTo>
                    <a:lnTo>
                      <a:pt x="700" y="295"/>
                    </a:lnTo>
                    <a:lnTo>
                      <a:pt x="702" y="295"/>
                    </a:lnTo>
                    <a:lnTo>
                      <a:pt x="702" y="296"/>
                    </a:lnTo>
                    <a:lnTo>
                      <a:pt x="704" y="296"/>
                    </a:lnTo>
                    <a:lnTo>
                      <a:pt x="704" y="297"/>
                    </a:lnTo>
                    <a:lnTo>
                      <a:pt x="705" y="297"/>
                    </a:lnTo>
                    <a:lnTo>
                      <a:pt x="705" y="297"/>
                    </a:lnTo>
                    <a:lnTo>
                      <a:pt x="707" y="297"/>
                    </a:lnTo>
                    <a:lnTo>
                      <a:pt x="707" y="298"/>
                    </a:lnTo>
                    <a:lnTo>
                      <a:pt x="709" y="298"/>
                    </a:lnTo>
                    <a:lnTo>
                      <a:pt x="709" y="299"/>
                    </a:lnTo>
                    <a:lnTo>
                      <a:pt x="710" y="299"/>
                    </a:lnTo>
                    <a:lnTo>
                      <a:pt x="710" y="299"/>
                    </a:lnTo>
                    <a:lnTo>
                      <a:pt x="712" y="299"/>
                    </a:lnTo>
                    <a:lnTo>
                      <a:pt x="712" y="300"/>
                    </a:lnTo>
                    <a:lnTo>
                      <a:pt x="714" y="300"/>
                    </a:lnTo>
                    <a:lnTo>
                      <a:pt x="714" y="300"/>
                    </a:lnTo>
                    <a:lnTo>
                      <a:pt x="716" y="300"/>
                    </a:lnTo>
                    <a:lnTo>
                      <a:pt x="716" y="301"/>
                    </a:lnTo>
                    <a:lnTo>
                      <a:pt x="717" y="301"/>
                    </a:lnTo>
                    <a:lnTo>
                      <a:pt x="717" y="301"/>
                    </a:lnTo>
                    <a:lnTo>
                      <a:pt x="719" y="301"/>
                    </a:lnTo>
                    <a:lnTo>
                      <a:pt x="719" y="301"/>
                    </a:lnTo>
                    <a:lnTo>
                      <a:pt x="721" y="301"/>
                    </a:lnTo>
                    <a:lnTo>
                      <a:pt x="721" y="301"/>
                    </a:lnTo>
                  </a:path>
                </a:pathLst>
              </a:custGeom>
              <a:noFill/>
              <a:ln w="4763" cap="flat">
                <a:solidFill>
                  <a:srgbClr val="C89A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A149F294-AA03-47AF-AE7F-91FF635E8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445"/>
                <a:ext cx="721" cy="292"/>
              </a:xfrm>
              <a:custGeom>
                <a:avLst/>
                <a:gdLst>
                  <a:gd name="T0" fmla="*/ 46 w 721"/>
                  <a:gd name="T1" fmla="*/ 0 h 292"/>
                  <a:gd name="T2" fmla="*/ 90 w 721"/>
                  <a:gd name="T3" fmla="*/ 0 h 292"/>
                  <a:gd name="T4" fmla="*/ 104 w 721"/>
                  <a:gd name="T5" fmla="*/ 0 h 292"/>
                  <a:gd name="T6" fmla="*/ 114 w 721"/>
                  <a:gd name="T7" fmla="*/ 1 h 292"/>
                  <a:gd name="T8" fmla="*/ 124 w 721"/>
                  <a:gd name="T9" fmla="*/ 3 h 292"/>
                  <a:gd name="T10" fmla="*/ 135 w 721"/>
                  <a:gd name="T11" fmla="*/ 9 h 292"/>
                  <a:gd name="T12" fmla="*/ 145 w 721"/>
                  <a:gd name="T13" fmla="*/ 17 h 292"/>
                  <a:gd name="T14" fmla="*/ 155 w 721"/>
                  <a:gd name="T15" fmla="*/ 25 h 292"/>
                  <a:gd name="T16" fmla="*/ 165 w 721"/>
                  <a:gd name="T17" fmla="*/ 33 h 292"/>
                  <a:gd name="T18" fmla="*/ 175 w 721"/>
                  <a:gd name="T19" fmla="*/ 41 h 292"/>
                  <a:gd name="T20" fmla="*/ 186 w 721"/>
                  <a:gd name="T21" fmla="*/ 49 h 292"/>
                  <a:gd name="T22" fmla="*/ 196 w 721"/>
                  <a:gd name="T23" fmla="*/ 55 h 292"/>
                  <a:gd name="T24" fmla="*/ 206 w 721"/>
                  <a:gd name="T25" fmla="*/ 61 h 292"/>
                  <a:gd name="T26" fmla="*/ 216 w 721"/>
                  <a:gd name="T27" fmla="*/ 66 h 292"/>
                  <a:gd name="T28" fmla="*/ 226 w 721"/>
                  <a:gd name="T29" fmla="*/ 69 h 292"/>
                  <a:gd name="T30" fmla="*/ 236 w 721"/>
                  <a:gd name="T31" fmla="*/ 72 h 292"/>
                  <a:gd name="T32" fmla="*/ 247 w 721"/>
                  <a:gd name="T33" fmla="*/ 74 h 292"/>
                  <a:gd name="T34" fmla="*/ 257 w 721"/>
                  <a:gd name="T35" fmla="*/ 77 h 292"/>
                  <a:gd name="T36" fmla="*/ 267 w 721"/>
                  <a:gd name="T37" fmla="*/ 78 h 292"/>
                  <a:gd name="T38" fmla="*/ 277 w 721"/>
                  <a:gd name="T39" fmla="*/ 80 h 292"/>
                  <a:gd name="T40" fmla="*/ 287 w 721"/>
                  <a:gd name="T41" fmla="*/ 81 h 292"/>
                  <a:gd name="T42" fmla="*/ 298 w 721"/>
                  <a:gd name="T43" fmla="*/ 83 h 292"/>
                  <a:gd name="T44" fmla="*/ 308 w 721"/>
                  <a:gd name="T45" fmla="*/ 84 h 292"/>
                  <a:gd name="T46" fmla="*/ 318 w 721"/>
                  <a:gd name="T47" fmla="*/ 86 h 292"/>
                  <a:gd name="T48" fmla="*/ 328 w 721"/>
                  <a:gd name="T49" fmla="*/ 87 h 292"/>
                  <a:gd name="T50" fmla="*/ 338 w 721"/>
                  <a:gd name="T51" fmla="*/ 88 h 292"/>
                  <a:gd name="T52" fmla="*/ 349 w 721"/>
                  <a:gd name="T53" fmla="*/ 89 h 292"/>
                  <a:gd name="T54" fmla="*/ 359 w 721"/>
                  <a:gd name="T55" fmla="*/ 91 h 292"/>
                  <a:gd name="T56" fmla="*/ 369 w 721"/>
                  <a:gd name="T57" fmla="*/ 92 h 292"/>
                  <a:gd name="T58" fmla="*/ 379 w 721"/>
                  <a:gd name="T59" fmla="*/ 93 h 292"/>
                  <a:gd name="T60" fmla="*/ 389 w 721"/>
                  <a:gd name="T61" fmla="*/ 94 h 292"/>
                  <a:gd name="T62" fmla="*/ 400 w 721"/>
                  <a:gd name="T63" fmla="*/ 95 h 292"/>
                  <a:gd name="T64" fmla="*/ 410 w 721"/>
                  <a:gd name="T65" fmla="*/ 96 h 292"/>
                  <a:gd name="T66" fmla="*/ 420 w 721"/>
                  <a:gd name="T67" fmla="*/ 97 h 292"/>
                  <a:gd name="T68" fmla="*/ 430 w 721"/>
                  <a:gd name="T69" fmla="*/ 98 h 292"/>
                  <a:gd name="T70" fmla="*/ 440 w 721"/>
                  <a:gd name="T71" fmla="*/ 100 h 292"/>
                  <a:gd name="T72" fmla="*/ 451 w 721"/>
                  <a:gd name="T73" fmla="*/ 101 h 292"/>
                  <a:gd name="T74" fmla="*/ 461 w 721"/>
                  <a:gd name="T75" fmla="*/ 103 h 292"/>
                  <a:gd name="T76" fmla="*/ 471 w 721"/>
                  <a:gd name="T77" fmla="*/ 105 h 292"/>
                  <a:gd name="T78" fmla="*/ 481 w 721"/>
                  <a:gd name="T79" fmla="*/ 108 h 292"/>
                  <a:gd name="T80" fmla="*/ 491 w 721"/>
                  <a:gd name="T81" fmla="*/ 111 h 292"/>
                  <a:gd name="T82" fmla="*/ 502 w 721"/>
                  <a:gd name="T83" fmla="*/ 114 h 292"/>
                  <a:gd name="T84" fmla="*/ 512 w 721"/>
                  <a:gd name="T85" fmla="*/ 118 h 292"/>
                  <a:gd name="T86" fmla="*/ 522 w 721"/>
                  <a:gd name="T87" fmla="*/ 123 h 292"/>
                  <a:gd name="T88" fmla="*/ 532 w 721"/>
                  <a:gd name="T89" fmla="*/ 129 h 292"/>
                  <a:gd name="T90" fmla="*/ 542 w 721"/>
                  <a:gd name="T91" fmla="*/ 134 h 292"/>
                  <a:gd name="T92" fmla="*/ 553 w 721"/>
                  <a:gd name="T93" fmla="*/ 138 h 292"/>
                  <a:gd name="T94" fmla="*/ 563 w 721"/>
                  <a:gd name="T95" fmla="*/ 143 h 292"/>
                  <a:gd name="T96" fmla="*/ 573 w 721"/>
                  <a:gd name="T97" fmla="*/ 148 h 292"/>
                  <a:gd name="T98" fmla="*/ 583 w 721"/>
                  <a:gd name="T99" fmla="*/ 155 h 292"/>
                  <a:gd name="T100" fmla="*/ 593 w 721"/>
                  <a:gd name="T101" fmla="*/ 162 h 292"/>
                  <a:gd name="T102" fmla="*/ 603 w 721"/>
                  <a:gd name="T103" fmla="*/ 172 h 292"/>
                  <a:gd name="T104" fmla="*/ 614 w 721"/>
                  <a:gd name="T105" fmla="*/ 183 h 292"/>
                  <a:gd name="T106" fmla="*/ 624 w 721"/>
                  <a:gd name="T107" fmla="*/ 199 h 292"/>
                  <a:gd name="T108" fmla="*/ 634 w 721"/>
                  <a:gd name="T109" fmla="*/ 216 h 292"/>
                  <a:gd name="T110" fmla="*/ 644 w 721"/>
                  <a:gd name="T111" fmla="*/ 234 h 292"/>
                  <a:gd name="T112" fmla="*/ 654 w 721"/>
                  <a:gd name="T113" fmla="*/ 248 h 292"/>
                  <a:gd name="T114" fmla="*/ 665 w 721"/>
                  <a:gd name="T115" fmla="*/ 260 h 292"/>
                  <a:gd name="T116" fmla="*/ 675 w 721"/>
                  <a:gd name="T117" fmla="*/ 269 h 292"/>
                  <a:gd name="T118" fmla="*/ 685 w 721"/>
                  <a:gd name="T119" fmla="*/ 277 h 292"/>
                  <a:gd name="T120" fmla="*/ 695 w 721"/>
                  <a:gd name="T121" fmla="*/ 283 h 292"/>
                  <a:gd name="T122" fmla="*/ 705 w 721"/>
                  <a:gd name="T123" fmla="*/ 288 h 292"/>
                  <a:gd name="T124" fmla="*/ 716 w 721"/>
                  <a:gd name="T125" fmla="*/ 29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1" h="29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6" y="1"/>
                    </a:lnTo>
                    <a:lnTo>
                      <a:pt x="116" y="1"/>
                    </a:lnTo>
                    <a:lnTo>
                      <a:pt x="118" y="1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4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28" y="4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29" y="6"/>
                    </a:lnTo>
                    <a:lnTo>
                      <a:pt x="131" y="6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3" y="9"/>
                    </a:lnTo>
                    <a:lnTo>
                      <a:pt x="135" y="9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38" y="13"/>
                    </a:lnTo>
                    <a:lnTo>
                      <a:pt x="140" y="13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3" y="17"/>
                    </a:lnTo>
                    <a:lnTo>
                      <a:pt x="145" y="17"/>
                    </a:lnTo>
                    <a:lnTo>
                      <a:pt x="145" y="18"/>
                    </a:lnTo>
                    <a:lnTo>
                      <a:pt x="146" y="18"/>
                    </a:lnTo>
                    <a:lnTo>
                      <a:pt x="146" y="20"/>
                    </a:lnTo>
                    <a:lnTo>
                      <a:pt x="148" y="20"/>
                    </a:lnTo>
                    <a:lnTo>
                      <a:pt x="148" y="22"/>
                    </a:lnTo>
                    <a:lnTo>
                      <a:pt x="150" y="22"/>
                    </a:lnTo>
                    <a:lnTo>
                      <a:pt x="150" y="23"/>
                    </a:lnTo>
                    <a:lnTo>
                      <a:pt x="152" y="23"/>
                    </a:lnTo>
                    <a:lnTo>
                      <a:pt x="152" y="24"/>
                    </a:lnTo>
                    <a:lnTo>
                      <a:pt x="153" y="24"/>
                    </a:lnTo>
                    <a:lnTo>
                      <a:pt x="153" y="25"/>
                    </a:lnTo>
                    <a:lnTo>
                      <a:pt x="155" y="25"/>
                    </a:lnTo>
                    <a:lnTo>
                      <a:pt x="155" y="26"/>
                    </a:lnTo>
                    <a:lnTo>
                      <a:pt x="157" y="26"/>
                    </a:lnTo>
                    <a:lnTo>
                      <a:pt x="157" y="28"/>
                    </a:lnTo>
                    <a:lnTo>
                      <a:pt x="158" y="28"/>
                    </a:lnTo>
                    <a:lnTo>
                      <a:pt x="158" y="29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5" y="33"/>
                    </a:lnTo>
                    <a:lnTo>
                      <a:pt x="165" y="34"/>
                    </a:lnTo>
                    <a:lnTo>
                      <a:pt x="167" y="34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7"/>
                    </a:lnTo>
                    <a:lnTo>
                      <a:pt x="170" y="37"/>
                    </a:lnTo>
                    <a:lnTo>
                      <a:pt x="170" y="39"/>
                    </a:lnTo>
                    <a:lnTo>
                      <a:pt x="172" y="39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74" y="41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7" y="43"/>
                    </a:lnTo>
                    <a:lnTo>
                      <a:pt x="177" y="44"/>
                    </a:lnTo>
                    <a:lnTo>
                      <a:pt x="179" y="44"/>
                    </a:lnTo>
                    <a:lnTo>
                      <a:pt x="179" y="45"/>
                    </a:lnTo>
                    <a:lnTo>
                      <a:pt x="180" y="45"/>
                    </a:lnTo>
                    <a:lnTo>
                      <a:pt x="180" y="47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4" y="48"/>
                    </a:lnTo>
                    <a:lnTo>
                      <a:pt x="184" y="49"/>
                    </a:lnTo>
                    <a:lnTo>
                      <a:pt x="186" y="49"/>
                    </a:lnTo>
                    <a:lnTo>
                      <a:pt x="186" y="50"/>
                    </a:lnTo>
                    <a:lnTo>
                      <a:pt x="187" y="50"/>
                    </a:lnTo>
                    <a:lnTo>
                      <a:pt x="187" y="51"/>
                    </a:lnTo>
                    <a:lnTo>
                      <a:pt x="189" y="51"/>
                    </a:lnTo>
                    <a:lnTo>
                      <a:pt x="189" y="52"/>
                    </a:lnTo>
                    <a:lnTo>
                      <a:pt x="191" y="52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4" y="54"/>
                    </a:lnTo>
                    <a:lnTo>
                      <a:pt x="194" y="55"/>
                    </a:lnTo>
                    <a:lnTo>
                      <a:pt x="196" y="55"/>
                    </a:lnTo>
                    <a:lnTo>
                      <a:pt x="196" y="57"/>
                    </a:lnTo>
                    <a:lnTo>
                      <a:pt x="197" y="57"/>
                    </a:lnTo>
                    <a:lnTo>
                      <a:pt x="197" y="57"/>
                    </a:lnTo>
                    <a:lnTo>
                      <a:pt x="199" y="57"/>
                    </a:lnTo>
                    <a:lnTo>
                      <a:pt x="199" y="58"/>
                    </a:lnTo>
                    <a:lnTo>
                      <a:pt x="201" y="58"/>
                    </a:lnTo>
                    <a:lnTo>
                      <a:pt x="201" y="59"/>
                    </a:lnTo>
                    <a:lnTo>
                      <a:pt x="203" y="59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08" y="63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11" y="64"/>
                    </a:lnTo>
                    <a:lnTo>
                      <a:pt x="211" y="64"/>
                    </a:lnTo>
                    <a:lnTo>
                      <a:pt x="213" y="64"/>
                    </a:lnTo>
                    <a:lnTo>
                      <a:pt x="213" y="65"/>
                    </a:lnTo>
                    <a:lnTo>
                      <a:pt x="214" y="65"/>
                    </a:lnTo>
                    <a:lnTo>
                      <a:pt x="214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8" y="66"/>
                    </a:lnTo>
                    <a:lnTo>
                      <a:pt x="218" y="67"/>
                    </a:lnTo>
                    <a:lnTo>
                      <a:pt x="219" y="67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1" y="68"/>
                    </a:lnTo>
                    <a:lnTo>
                      <a:pt x="223" y="68"/>
                    </a:lnTo>
                    <a:lnTo>
                      <a:pt x="223" y="69"/>
                    </a:lnTo>
                    <a:lnTo>
                      <a:pt x="225" y="69"/>
                    </a:lnTo>
                    <a:lnTo>
                      <a:pt x="225" y="69"/>
                    </a:lnTo>
                    <a:lnTo>
                      <a:pt x="226" y="69"/>
                    </a:lnTo>
                    <a:lnTo>
                      <a:pt x="226" y="69"/>
                    </a:lnTo>
                    <a:lnTo>
                      <a:pt x="228" y="69"/>
                    </a:lnTo>
                    <a:lnTo>
                      <a:pt x="228" y="70"/>
                    </a:lnTo>
                    <a:lnTo>
                      <a:pt x="230" y="70"/>
                    </a:lnTo>
                    <a:lnTo>
                      <a:pt x="230" y="71"/>
                    </a:lnTo>
                    <a:lnTo>
                      <a:pt x="231" y="71"/>
                    </a:lnTo>
                    <a:lnTo>
                      <a:pt x="231" y="71"/>
                    </a:lnTo>
                    <a:lnTo>
                      <a:pt x="233" y="71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2"/>
                    </a:lnTo>
                    <a:lnTo>
                      <a:pt x="236" y="72"/>
                    </a:lnTo>
                    <a:lnTo>
                      <a:pt x="236" y="72"/>
                    </a:lnTo>
                    <a:lnTo>
                      <a:pt x="238" y="72"/>
                    </a:lnTo>
                    <a:lnTo>
                      <a:pt x="238" y="73"/>
                    </a:lnTo>
                    <a:lnTo>
                      <a:pt x="240" y="73"/>
                    </a:lnTo>
                    <a:lnTo>
                      <a:pt x="240" y="73"/>
                    </a:lnTo>
                    <a:lnTo>
                      <a:pt x="242" y="73"/>
                    </a:lnTo>
                    <a:lnTo>
                      <a:pt x="242" y="74"/>
                    </a:lnTo>
                    <a:lnTo>
                      <a:pt x="243" y="74"/>
                    </a:lnTo>
                    <a:lnTo>
                      <a:pt x="243" y="74"/>
                    </a:lnTo>
                    <a:lnTo>
                      <a:pt x="245" y="74"/>
                    </a:lnTo>
                    <a:lnTo>
                      <a:pt x="245" y="74"/>
                    </a:lnTo>
                    <a:lnTo>
                      <a:pt x="247" y="74"/>
                    </a:lnTo>
                    <a:lnTo>
                      <a:pt x="247" y="75"/>
                    </a:lnTo>
                    <a:lnTo>
                      <a:pt x="248" y="75"/>
                    </a:lnTo>
                    <a:lnTo>
                      <a:pt x="248" y="75"/>
                    </a:lnTo>
                    <a:lnTo>
                      <a:pt x="250" y="75"/>
                    </a:lnTo>
                    <a:lnTo>
                      <a:pt x="250" y="76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4" y="76"/>
                    </a:lnTo>
                    <a:lnTo>
                      <a:pt x="254" y="76"/>
                    </a:lnTo>
                    <a:lnTo>
                      <a:pt x="255" y="76"/>
                    </a:lnTo>
                    <a:lnTo>
                      <a:pt x="255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9" y="77"/>
                    </a:lnTo>
                    <a:lnTo>
                      <a:pt x="259" y="77"/>
                    </a:lnTo>
                    <a:lnTo>
                      <a:pt x="260" y="77"/>
                    </a:lnTo>
                    <a:lnTo>
                      <a:pt x="260" y="78"/>
                    </a:lnTo>
                    <a:lnTo>
                      <a:pt x="262" y="78"/>
                    </a:lnTo>
                    <a:lnTo>
                      <a:pt x="262" y="78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5" y="78"/>
                    </a:lnTo>
                    <a:lnTo>
                      <a:pt x="265" y="78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9" y="78"/>
                    </a:lnTo>
                    <a:lnTo>
                      <a:pt x="269" y="79"/>
                    </a:lnTo>
                    <a:lnTo>
                      <a:pt x="270" y="79"/>
                    </a:lnTo>
                    <a:lnTo>
                      <a:pt x="270" y="79"/>
                    </a:lnTo>
                    <a:lnTo>
                      <a:pt x="272" y="79"/>
                    </a:lnTo>
                    <a:lnTo>
                      <a:pt x="272" y="79"/>
                    </a:lnTo>
                    <a:lnTo>
                      <a:pt x="274" y="79"/>
                    </a:lnTo>
                    <a:lnTo>
                      <a:pt x="274" y="80"/>
                    </a:lnTo>
                    <a:lnTo>
                      <a:pt x="276" y="80"/>
                    </a:lnTo>
                    <a:lnTo>
                      <a:pt x="276" y="80"/>
                    </a:lnTo>
                    <a:lnTo>
                      <a:pt x="277" y="80"/>
                    </a:lnTo>
                    <a:lnTo>
                      <a:pt x="277" y="80"/>
                    </a:lnTo>
                    <a:lnTo>
                      <a:pt x="279" y="80"/>
                    </a:lnTo>
                    <a:lnTo>
                      <a:pt x="279" y="80"/>
                    </a:lnTo>
                    <a:lnTo>
                      <a:pt x="281" y="80"/>
                    </a:lnTo>
                    <a:lnTo>
                      <a:pt x="281" y="81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6" y="81"/>
                    </a:lnTo>
                    <a:lnTo>
                      <a:pt x="287" y="81"/>
                    </a:lnTo>
                    <a:lnTo>
                      <a:pt x="287" y="82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91" y="82"/>
                    </a:lnTo>
                    <a:lnTo>
                      <a:pt x="291" y="82"/>
                    </a:lnTo>
                    <a:lnTo>
                      <a:pt x="293" y="82"/>
                    </a:lnTo>
                    <a:lnTo>
                      <a:pt x="293" y="82"/>
                    </a:lnTo>
                    <a:lnTo>
                      <a:pt x="294" y="82"/>
                    </a:lnTo>
                    <a:lnTo>
                      <a:pt x="294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8" y="83"/>
                    </a:lnTo>
                    <a:lnTo>
                      <a:pt x="298" y="83"/>
                    </a:lnTo>
                    <a:lnTo>
                      <a:pt x="299" y="83"/>
                    </a:lnTo>
                    <a:lnTo>
                      <a:pt x="299" y="83"/>
                    </a:lnTo>
                    <a:lnTo>
                      <a:pt x="301" y="83"/>
                    </a:lnTo>
                    <a:lnTo>
                      <a:pt x="301" y="84"/>
                    </a:lnTo>
                    <a:lnTo>
                      <a:pt x="303" y="84"/>
                    </a:lnTo>
                    <a:lnTo>
                      <a:pt x="303" y="84"/>
                    </a:lnTo>
                    <a:lnTo>
                      <a:pt x="304" y="84"/>
                    </a:lnTo>
                    <a:lnTo>
                      <a:pt x="304" y="84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308" y="84"/>
                    </a:lnTo>
                    <a:lnTo>
                      <a:pt x="308" y="85"/>
                    </a:lnTo>
                    <a:lnTo>
                      <a:pt x="310" y="85"/>
                    </a:lnTo>
                    <a:lnTo>
                      <a:pt x="310" y="85"/>
                    </a:lnTo>
                    <a:lnTo>
                      <a:pt x="311" y="85"/>
                    </a:lnTo>
                    <a:lnTo>
                      <a:pt x="311" y="85"/>
                    </a:lnTo>
                    <a:lnTo>
                      <a:pt x="313" y="85"/>
                    </a:lnTo>
                    <a:lnTo>
                      <a:pt x="313" y="85"/>
                    </a:lnTo>
                    <a:lnTo>
                      <a:pt x="315" y="85"/>
                    </a:lnTo>
                    <a:lnTo>
                      <a:pt x="315" y="85"/>
                    </a:lnTo>
                    <a:lnTo>
                      <a:pt x="316" y="85"/>
                    </a:lnTo>
                    <a:lnTo>
                      <a:pt x="316" y="86"/>
                    </a:lnTo>
                    <a:lnTo>
                      <a:pt x="318" y="86"/>
                    </a:lnTo>
                    <a:lnTo>
                      <a:pt x="318" y="86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21" y="86"/>
                    </a:lnTo>
                    <a:lnTo>
                      <a:pt x="321" y="86"/>
                    </a:lnTo>
                    <a:lnTo>
                      <a:pt x="323" y="86"/>
                    </a:lnTo>
                    <a:lnTo>
                      <a:pt x="323" y="87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27" y="87"/>
                    </a:lnTo>
                    <a:lnTo>
                      <a:pt x="327" y="87"/>
                    </a:lnTo>
                    <a:lnTo>
                      <a:pt x="328" y="87"/>
                    </a:lnTo>
                    <a:lnTo>
                      <a:pt x="328" y="87"/>
                    </a:lnTo>
                    <a:lnTo>
                      <a:pt x="330" y="87"/>
                    </a:lnTo>
                    <a:lnTo>
                      <a:pt x="330" y="88"/>
                    </a:lnTo>
                    <a:lnTo>
                      <a:pt x="332" y="88"/>
                    </a:lnTo>
                    <a:lnTo>
                      <a:pt x="332" y="88"/>
                    </a:lnTo>
                    <a:lnTo>
                      <a:pt x="333" y="88"/>
                    </a:lnTo>
                    <a:lnTo>
                      <a:pt x="333" y="88"/>
                    </a:lnTo>
                    <a:lnTo>
                      <a:pt x="335" y="88"/>
                    </a:lnTo>
                    <a:lnTo>
                      <a:pt x="335" y="88"/>
                    </a:lnTo>
                    <a:lnTo>
                      <a:pt x="337" y="88"/>
                    </a:lnTo>
                    <a:lnTo>
                      <a:pt x="337" y="88"/>
                    </a:lnTo>
                    <a:lnTo>
                      <a:pt x="338" y="88"/>
                    </a:lnTo>
                    <a:lnTo>
                      <a:pt x="338" y="89"/>
                    </a:lnTo>
                    <a:lnTo>
                      <a:pt x="340" y="89"/>
                    </a:lnTo>
                    <a:lnTo>
                      <a:pt x="340" y="89"/>
                    </a:lnTo>
                    <a:lnTo>
                      <a:pt x="342" y="89"/>
                    </a:lnTo>
                    <a:lnTo>
                      <a:pt x="342" y="89"/>
                    </a:lnTo>
                    <a:lnTo>
                      <a:pt x="343" y="89"/>
                    </a:lnTo>
                    <a:lnTo>
                      <a:pt x="343" y="89"/>
                    </a:lnTo>
                    <a:lnTo>
                      <a:pt x="345" y="89"/>
                    </a:lnTo>
                    <a:lnTo>
                      <a:pt x="345" y="89"/>
                    </a:lnTo>
                    <a:lnTo>
                      <a:pt x="347" y="89"/>
                    </a:lnTo>
                    <a:lnTo>
                      <a:pt x="347" y="89"/>
                    </a:lnTo>
                    <a:lnTo>
                      <a:pt x="349" y="89"/>
                    </a:lnTo>
                    <a:lnTo>
                      <a:pt x="349" y="90"/>
                    </a:lnTo>
                    <a:lnTo>
                      <a:pt x="350" y="90"/>
                    </a:lnTo>
                    <a:lnTo>
                      <a:pt x="350" y="90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4" y="90"/>
                    </a:lnTo>
                    <a:lnTo>
                      <a:pt x="354" y="90"/>
                    </a:lnTo>
                    <a:lnTo>
                      <a:pt x="355" y="90"/>
                    </a:lnTo>
                    <a:lnTo>
                      <a:pt x="355" y="90"/>
                    </a:lnTo>
                    <a:lnTo>
                      <a:pt x="357" y="90"/>
                    </a:lnTo>
                    <a:lnTo>
                      <a:pt x="357" y="91"/>
                    </a:lnTo>
                    <a:lnTo>
                      <a:pt x="359" y="91"/>
                    </a:lnTo>
                    <a:lnTo>
                      <a:pt x="359" y="91"/>
                    </a:lnTo>
                    <a:lnTo>
                      <a:pt x="361" y="91"/>
                    </a:lnTo>
                    <a:lnTo>
                      <a:pt x="361" y="91"/>
                    </a:lnTo>
                    <a:lnTo>
                      <a:pt x="362" y="91"/>
                    </a:lnTo>
                    <a:lnTo>
                      <a:pt x="362" y="91"/>
                    </a:lnTo>
                    <a:lnTo>
                      <a:pt x="364" y="91"/>
                    </a:lnTo>
                    <a:lnTo>
                      <a:pt x="364" y="92"/>
                    </a:lnTo>
                    <a:lnTo>
                      <a:pt x="366" y="92"/>
                    </a:lnTo>
                    <a:lnTo>
                      <a:pt x="366" y="92"/>
                    </a:lnTo>
                    <a:lnTo>
                      <a:pt x="367" y="92"/>
                    </a:lnTo>
                    <a:lnTo>
                      <a:pt x="367" y="92"/>
                    </a:lnTo>
                    <a:lnTo>
                      <a:pt x="369" y="92"/>
                    </a:lnTo>
                    <a:lnTo>
                      <a:pt x="369" y="92"/>
                    </a:lnTo>
                    <a:lnTo>
                      <a:pt x="371" y="92"/>
                    </a:lnTo>
                    <a:lnTo>
                      <a:pt x="371" y="92"/>
                    </a:lnTo>
                    <a:lnTo>
                      <a:pt x="372" y="92"/>
                    </a:lnTo>
                    <a:lnTo>
                      <a:pt x="372" y="93"/>
                    </a:lnTo>
                    <a:lnTo>
                      <a:pt x="374" y="93"/>
                    </a:lnTo>
                    <a:lnTo>
                      <a:pt x="374" y="93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7" y="93"/>
                    </a:lnTo>
                    <a:lnTo>
                      <a:pt x="377" y="93"/>
                    </a:lnTo>
                    <a:lnTo>
                      <a:pt x="379" y="93"/>
                    </a:lnTo>
                    <a:lnTo>
                      <a:pt x="379" y="93"/>
                    </a:lnTo>
                    <a:lnTo>
                      <a:pt x="381" y="93"/>
                    </a:lnTo>
                    <a:lnTo>
                      <a:pt x="381" y="93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84" y="93"/>
                    </a:lnTo>
                    <a:lnTo>
                      <a:pt x="384" y="93"/>
                    </a:lnTo>
                    <a:lnTo>
                      <a:pt x="386" y="93"/>
                    </a:lnTo>
                    <a:lnTo>
                      <a:pt x="386" y="94"/>
                    </a:lnTo>
                    <a:lnTo>
                      <a:pt x="388" y="94"/>
                    </a:lnTo>
                    <a:lnTo>
                      <a:pt x="388" y="94"/>
                    </a:lnTo>
                    <a:lnTo>
                      <a:pt x="389" y="94"/>
                    </a:lnTo>
                    <a:lnTo>
                      <a:pt x="389" y="94"/>
                    </a:lnTo>
                    <a:lnTo>
                      <a:pt x="391" y="94"/>
                    </a:lnTo>
                    <a:lnTo>
                      <a:pt x="391" y="94"/>
                    </a:lnTo>
                    <a:lnTo>
                      <a:pt x="393" y="94"/>
                    </a:lnTo>
                    <a:lnTo>
                      <a:pt x="393" y="94"/>
                    </a:lnTo>
                    <a:lnTo>
                      <a:pt x="394" y="94"/>
                    </a:lnTo>
                    <a:lnTo>
                      <a:pt x="394" y="95"/>
                    </a:lnTo>
                    <a:lnTo>
                      <a:pt x="396" y="95"/>
                    </a:lnTo>
                    <a:lnTo>
                      <a:pt x="396" y="95"/>
                    </a:lnTo>
                    <a:lnTo>
                      <a:pt x="398" y="95"/>
                    </a:lnTo>
                    <a:lnTo>
                      <a:pt x="398" y="95"/>
                    </a:lnTo>
                    <a:lnTo>
                      <a:pt x="400" y="95"/>
                    </a:lnTo>
                    <a:lnTo>
                      <a:pt x="400" y="95"/>
                    </a:lnTo>
                    <a:lnTo>
                      <a:pt x="401" y="95"/>
                    </a:lnTo>
                    <a:lnTo>
                      <a:pt x="401" y="95"/>
                    </a:lnTo>
                    <a:lnTo>
                      <a:pt x="403" y="95"/>
                    </a:lnTo>
                    <a:lnTo>
                      <a:pt x="403" y="96"/>
                    </a:lnTo>
                    <a:lnTo>
                      <a:pt x="405" y="96"/>
                    </a:lnTo>
                    <a:lnTo>
                      <a:pt x="405" y="96"/>
                    </a:lnTo>
                    <a:lnTo>
                      <a:pt x="406" y="96"/>
                    </a:lnTo>
                    <a:lnTo>
                      <a:pt x="406" y="96"/>
                    </a:lnTo>
                    <a:lnTo>
                      <a:pt x="408" y="96"/>
                    </a:lnTo>
                    <a:lnTo>
                      <a:pt x="408" y="96"/>
                    </a:lnTo>
                    <a:lnTo>
                      <a:pt x="410" y="96"/>
                    </a:lnTo>
                    <a:lnTo>
                      <a:pt x="410" y="96"/>
                    </a:lnTo>
                    <a:lnTo>
                      <a:pt x="412" y="96"/>
                    </a:lnTo>
                    <a:lnTo>
                      <a:pt x="412" y="96"/>
                    </a:lnTo>
                    <a:lnTo>
                      <a:pt x="413" y="96"/>
                    </a:lnTo>
                    <a:lnTo>
                      <a:pt x="413" y="97"/>
                    </a:lnTo>
                    <a:lnTo>
                      <a:pt x="415" y="97"/>
                    </a:lnTo>
                    <a:lnTo>
                      <a:pt x="415" y="97"/>
                    </a:lnTo>
                    <a:lnTo>
                      <a:pt x="417" y="97"/>
                    </a:lnTo>
                    <a:lnTo>
                      <a:pt x="417" y="97"/>
                    </a:lnTo>
                    <a:lnTo>
                      <a:pt x="418" y="97"/>
                    </a:lnTo>
                    <a:lnTo>
                      <a:pt x="418" y="97"/>
                    </a:lnTo>
                    <a:lnTo>
                      <a:pt x="420" y="97"/>
                    </a:lnTo>
                    <a:lnTo>
                      <a:pt x="420" y="97"/>
                    </a:lnTo>
                    <a:lnTo>
                      <a:pt x="422" y="97"/>
                    </a:lnTo>
                    <a:lnTo>
                      <a:pt x="422" y="97"/>
                    </a:lnTo>
                    <a:lnTo>
                      <a:pt x="423" y="97"/>
                    </a:lnTo>
                    <a:lnTo>
                      <a:pt x="423" y="97"/>
                    </a:lnTo>
                    <a:lnTo>
                      <a:pt x="425" y="97"/>
                    </a:lnTo>
                    <a:lnTo>
                      <a:pt x="425" y="98"/>
                    </a:lnTo>
                    <a:lnTo>
                      <a:pt x="427" y="98"/>
                    </a:lnTo>
                    <a:lnTo>
                      <a:pt x="427" y="98"/>
                    </a:lnTo>
                    <a:lnTo>
                      <a:pt x="428" y="98"/>
                    </a:lnTo>
                    <a:lnTo>
                      <a:pt x="428" y="98"/>
                    </a:lnTo>
                    <a:lnTo>
                      <a:pt x="430" y="98"/>
                    </a:lnTo>
                    <a:lnTo>
                      <a:pt x="430" y="98"/>
                    </a:lnTo>
                    <a:lnTo>
                      <a:pt x="432" y="98"/>
                    </a:lnTo>
                    <a:lnTo>
                      <a:pt x="432" y="99"/>
                    </a:lnTo>
                    <a:lnTo>
                      <a:pt x="434" y="99"/>
                    </a:lnTo>
                    <a:lnTo>
                      <a:pt x="434" y="99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7" y="99"/>
                    </a:lnTo>
                    <a:lnTo>
                      <a:pt x="437" y="99"/>
                    </a:lnTo>
                    <a:lnTo>
                      <a:pt x="439" y="99"/>
                    </a:lnTo>
                    <a:lnTo>
                      <a:pt x="439" y="100"/>
                    </a:lnTo>
                    <a:lnTo>
                      <a:pt x="440" y="100"/>
                    </a:lnTo>
                    <a:lnTo>
                      <a:pt x="440" y="100"/>
                    </a:lnTo>
                    <a:lnTo>
                      <a:pt x="442" y="100"/>
                    </a:lnTo>
                    <a:lnTo>
                      <a:pt x="442" y="100"/>
                    </a:lnTo>
                    <a:lnTo>
                      <a:pt x="444" y="100"/>
                    </a:lnTo>
                    <a:lnTo>
                      <a:pt x="444" y="101"/>
                    </a:lnTo>
                    <a:lnTo>
                      <a:pt x="445" y="101"/>
                    </a:lnTo>
                    <a:lnTo>
                      <a:pt x="445" y="101"/>
                    </a:lnTo>
                    <a:lnTo>
                      <a:pt x="447" y="101"/>
                    </a:lnTo>
                    <a:lnTo>
                      <a:pt x="447" y="101"/>
                    </a:lnTo>
                    <a:lnTo>
                      <a:pt x="449" y="101"/>
                    </a:lnTo>
                    <a:lnTo>
                      <a:pt x="449" y="101"/>
                    </a:lnTo>
                    <a:lnTo>
                      <a:pt x="451" y="101"/>
                    </a:lnTo>
                    <a:lnTo>
                      <a:pt x="451" y="101"/>
                    </a:lnTo>
                    <a:lnTo>
                      <a:pt x="452" y="101"/>
                    </a:lnTo>
                    <a:lnTo>
                      <a:pt x="452" y="102"/>
                    </a:lnTo>
                    <a:lnTo>
                      <a:pt x="454" y="102"/>
                    </a:lnTo>
                    <a:lnTo>
                      <a:pt x="454" y="102"/>
                    </a:lnTo>
                    <a:lnTo>
                      <a:pt x="456" y="102"/>
                    </a:lnTo>
                    <a:lnTo>
                      <a:pt x="456" y="102"/>
                    </a:lnTo>
                    <a:lnTo>
                      <a:pt x="457" y="102"/>
                    </a:lnTo>
                    <a:lnTo>
                      <a:pt x="457" y="103"/>
                    </a:lnTo>
                    <a:lnTo>
                      <a:pt x="459" y="103"/>
                    </a:lnTo>
                    <a:lnTo>
                      <a:pt x="459" y="103"/>
                    </a:lnTo>
                    <a:lnTo>
                      <a:pt x="461" y="103"/>
                    </a:lnTo>
                    <a:lnTo>
                      <a:pt x="461" y="103"/>
                    </a:lnTo>
                    <a:lnTo>
                      <a:pt x="462" y="103"/>
                    </a:lnTo>
                    <a:lnTo>
                      <a:pt x="462" y="103"/>
                    </a:lnTo>
                    <a:lnTo>
                      <a:pt x="464" y="103"/>
                    </a:lnTo>
                    <a:lnTo>
                      <a:pt x="464" y="104"/>
                    </a:lnTo>
                    <a:lnTo>
                      <a:pt x="466" y="104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8" y="105"/>
                    </a:lnTo>
                    <a:lnTo>
                      <a:pt x="469" y="105"/>
                    </a:lnTo>
                    <a:lnTo>
                      <a:pt x="469" y="105"/>
                    </a:lnTo>
                    <a:lnTo>
                      <a:pt x="471" y="105"/>
                    </a:lnTo>
                    <a:lnTo>
                      <a:pt x="471" y="105"/>
                    </a:lnTo>
                    <a:lnTo>
                      <a:pt x="473" y="105"/>
                    </a:lnTo>
                    <a:lnTo>
                      <a:pt x="473" y="106"/>
                    </a:lnTo>
                    <a:lnTo>
                      <a:pt x="474" y="106"/>
                    </a:lnTo>
                    <a:lnTo>
                      <a:pt x="474" y="106"/>
                    </a:lnTo>
                    <a:lnTo>
                      <a:pt x="476" y="106"/>
                    </a:lnTo>
                    <a:lnTo>
                      <a:pt x="476" y="107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9" y="107"/>
                    </a:lnTo>
                    <a:lnTo>
                      <a:pt x="479" y="108"/>
                    </a:lnTo>
                    <a:lnTo>
                      <a:pt x="481" y="108"/>
                    </a:lnTo>
                    <a:lnTo>
                      <a:pt x="481" y="108"/>
                    </a:lnTo>
                    <a:lnTo>
                      <a:pt x="483" y="108"/>
                    </a:lnTo>
                    <a:lnTo>
                      <a:pt x="483" y="109"/>
                    </a:lnTo>
                    <a:lnTo>
                      <a:pt x="485" y="109"/>
                    </a:lnTo>
                    <a:lnTo>
                      <a:pt x="485" y="109"/>
                    </a:lnTo>
                    <a:lnTo>
                      <a:pt x="486" y="109"/>
                    </a:lnTo>
                    <a:lnTo>
                      <a:pt x="486" y="110"/>
                    </a:lnTo>
                    <a:lnTo>
                      <a:pt x="488" y="110"/>
                    </a:lnTo>
                    <a:lnTo>
                      <a:pt x="488" y="110"/>
                    </a:lnTo>
                    <a:lnTo>
                      <a:pt x="490" y="110"/>
                    </a:lnTo>
                    <a:lnTo>
                      <a:pt x="490" y="111"/>
                    </a:lnTo>
                    <a:lnTo>
                      <a:pt x="491" y="111"/>
                    </a:lnTo>
                    <a:lnTo>
                      <a:pt x="491" y="111"/>
                    </a:lnTo>
                    <a:lnTo>
                      <a:pt x="493" y="111"/>
                    </a:lnTo>
                    <a:lnTo>
                      <a:pt x="493" y="112"/>
                    </a:lnTo>
                    <a:lnTo>
                      <a:pt x="495" y="112"/>
                    </a:lnTo>
                    <a:lnTo>
                      <a:pt x="495" y="113"/>
                    </a:lnTo>
                    <a:lnTo>
                      <a:pt x="496" y="113"/>
                    </a:lnTo>
                    <a:lnTo>
                      <a:pt x="496" y="113"/>
                    </a:lnTo>
                    <a:lnTo>
                      <a:pt x="498" y="113"/>
                    </a:lnTo>
                    <a:lnTo>
                      <a:pt x="498" y="114"/>
                    </a:lnTo>
                    <a:lnTo>
                      <a:pt x="500" y="114"/>
                    </a:lnTo>
                    <a:lnTo>
                      <a:pt x="500" y="114"/>
                    </a:lnTo>
                    <a:lnTo>
                      <a:pt x="502" y="114"/>
                    </a:lnTo>
                    <a:lnTo>
                      <a:pt x="502" y="115"/>
                    </a:lnTo>
                    <a:lnTo>
                      <a:pt x="503" y="115"/>
                    </a:lnTo>
                    <a:lnTo>
                      <a:pt x="503" y="116"/>
                    </a:lnTo>
                    <a:lnTo>
                      <a:pt x="505" y="116"/>
                    </a:lnTo>
                    <a:lnTo>
                      <a:pt x="505" y="117"/>
                    </a:lnTo>
                    <a:lnTo>
                      <a:pt x="507" y="117"/>
                    </a:lnTo>
                    <a:lnTo>
                      <a:pt x="507" y="117"/>
                    </a:lnTo>
                    <a:lnTo>
                      <a:pt x="508" y="117"/>
                    </a:lnTo>
                    <a:lnTo>
                      <a:pt x="508" y="118"/>
                    </a:lnTo>
                    <a:lnTo>
                      <a:pt x="510" y="118"/>
                    </a:lnTo>
                    <a:lnTo>
                      <a:pt x="510" y="118"/>
                    </a:lnTo>
                    <a:lnTo>
                      <a:pt x="512" y="118"/>
                    </a:lnTo>
                    <a:lnTo>
                      <a:pt x="512" y="119"/>
                    </a:lnTo>
                    <a:lnTo>
                      <a:pt x="513" y="119"/>
                    </a:lnTo>
                    <a:lnTo>
                      <a:pt x="513" y="120"/>
                    </a:lnTo>
                    <a:lnTo>
                      <a:pt x="515" y="120"/>
                    </a:lnTo>
                    <a:lnTo>
                      <a:pt x="515" y="121"/>
                    </a:lnTo>
                    <a:lnTo>
                      <a:pt x="517" y="121"/>
                    </a:lnTo>
                    <a:lnTo>
                      <a:pt x="517" y="121"/>
                    </a:lnTo>
                    <a:lnTo>
                      <a:pt x="519" y="121"/>
                    </a:lnTo>
                    <a:lnTo>
                      <a:pt x="519" y="122"/>
                    </a:lnTo>
                    <a:lnTo>
                      <a:pt x="520" y="122"/>
                    </a:lnTo>
                    <a:lnTo>
                      <a:pt x="520" y="123"/>
                    </a:lnTo>
                    <a:lnTo>
                      <a:pt x="522" y="123"/>
                    </a:lnTo>
                    <a:lnTo>
                      <a:pt x="522" y="124"/>
                    </a:lnTo>
                    <a:lnTo>
                      <a:pt x="524" y="124"/>
                    </a:lnTo>
                    <a:lnTo>
                      <a:pt x="524" y="125"/>
                    </a:lnTo>
                    <a:lnTo>
                      <a:pt x="525" y="125"/>
                    </a:lnTo>
                    <a:lnTo>
                      <a:pt x="525" y="126"/>
                    </a:lnTo>
                    <a:lnTo>
                      <a:pt x="527" y="126"/>
                    </a:lnTo>
                    <a:lnTo>
                      <a:pt x="527" y="127"/>
                    </a:lnTo>
                    <a:lnTo>
                      <a:pt x="529" y="127"/>
                    </a:lnTo>
                    <a:lnTo>
                      <a:pt x="529" y="128"/>
                    </a:lnTo>
                    <a:lnTo>
                      <a:pt x="530" y="128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2" y="129"/>
                    </a:lnTo>
                    <a:lnTo>
                      <a:pt x="534" y="129"/>
                    </a:lnTo>
                    <a:lnTo>
                      <a:pt x="534" y="130"/>
                    </a:lnTo>
                    <a:lnTo>
                      <a:pt x="536" y="130"/>
                    </a:lnTo>
                    <a:lnTo>
                      <a:pt x="536" y="131"/>
                    </a:lnTo>
                    <a:lnTo>
                      <a:pt x="537" y="131"/>
                    </a:lnTo>
                    <a:lnTo>
                      <a:pt x="537" y="132"/>
                    </a:lnTo>
                    <a:lnTo>
                      <a:pt x="539" y="132"/>
                    </a:lnTo>
                    <a:lnTo>
                      <a:pt x="539" y="133"/>
                    </a:lnTo>
                    <a:lnTo>
                      <a:pt x="541" y="133"/>
                    </a:lnTo>
                    <a:lnTo>
                      <a:pt x="541" y="134"/>
                    </a:lnTo>
                    <a:lnTo>
                      <a:pt x="542" y="134"/>
                    </a:lnTo>
                    <a:lnTo>
                      <a:pt x="542" y="135"/>
                    </a:lnTo>
                    <a:lnTo>
                      <a:pt x="544" y="135"/>
                    </a:lnTo>
                    <a:lnTo>
                      <a:pt x="544" y="135"/>
                    </a:lnTo>
                    <a:lnTo>
                      <a:pt x="546" y="135"/>
                    </a:lnTo>
                    <a:lnTo>
                      <a:pt x="546" y="136"/>
                    </a:lnTo>
                    <a:lnTo>
                      <a:pt x="547" y="136"/>
                    </a:lnTo>
                    <a:lnTo>
                      <a:pt x="547" y="137"/>
                    </a:lnTo>
                    <a:lnTo>
                      <a:pt x="549" y="137"/>
                    </a:lnTo>
                    <a:lnTo>
                      <a:pt x="549" y="137"/>
                    </a:lnTo>
                    <a:lnTo>
                      <a:pt x="551" y="137"/>
                    </a:lnTo>
                    <a:lnTo>
                      <a:pt x="551" y="138"/>
                    </a:lnTo>
                    <a:lnTo>
                      <a:pt x="553" y="138"/>
                    </a:lnTo>
                    <a:lnTo>
                      <a:pt x="553" y="139"/>
                    </a:lnTo>
                    <a:lnTo>
                      <a:pt x="554" y="139"/>
                    </a:lnTo>
                    <a:lnTo>
                      <a:pt x="554" y="140"/>
                    </a:lnTo>
                    <a:lnTo>
                      <a:pt x="556" y="140"/>
                    </a:lnTo>
                    <a:lnTo>
                      <a:pt x="556" y="141"/>
                    </a:lnTo>
                    <a:lnTo>
                      <a:pt x="558" y="141"/>
                    </a:lnTo>
                    <a:lnTo>
                      <a:pt x="558" y="142"/>
                    </a:lnTo>
                    <a:lnTo>
                      <a:pt x="559" y="142"/>
                    </a:lnTo>
                    <a:lnTo>
                      <a:pt x="559" y="142"/>
                    </a:lnTo>
                    <a:lnTo>
                      <a:pt x="561" y="142"/>
                    </a:lnTo>
                    <a:lnTo>
                      <a:pt x="561" y="143"/>
                    </a:lnTo>
                    <a:lnTo>
                      <a:pt x="563" y="143"/>
                    </a:lnTo>
                    <a:lnTo>
                      <a:pt x="563" y="144"/>
                    </a:lnTo>
                    <a:lnTo>
                      <a:pt x="564" y="144"/>
                    </a:lnTo>
                    <a:lnTo>
                      <a:pt x="564" y="145"/>
                    </a:lnTo>
                    <a:lnTo>
                      <a:pt x="566" y="145"/>
                    </a:lnTo>
                    <a:lnTo>
                      <a:pt x="566" y="146"/>
                    </a:lnTo>
                    <a:lnTo>
                      <a:pt x="568" y="146"/>
                    </a:lnTo>
                    <a:lnTo>
                      <a:pt x="568" y="146"/>
                    </a:lnTo>
                    <a:lnTo>
                      <a:pt x="570" y="146"/>
                    </a:lnTo>
                    <a:lnTo>
                      <a:pt x="570" y="147"/>
                    </a:lnTo>
                    <a:lnTo>
                      <a:pt x="571" y="147"/>
                    </a:lnTo>
                    <a:lnTo>
                      <a:pt x="571" y="148"/>
                    </a:lnTo>
                    <a:lnTo>
                      <a:pt x="573" y="148"/>
                    </a:lnTo>
                    <a:lnTo>
                      <a:pt x="573" y="149"/>
                    </a:lnTo>
                    <a:lnTo>
                      <a:pt x="575" y="149"/>
                    </a:lnTo>
                    <a:lnTo>
                      <a:pt x="575" y="150"/>
                    </a:lnTo>
                    <a:lnTo>
                      <a:pt x="576" y="150"/>
                    </a:lnTo>
                    <a:lnTo>
                      <a:pt x="576" y="151"/>
                    </a:lnTo>
                    <a:lnTo>
                      <a:pt x="578" y="151"/>
                    </a:lnTo>
                    <a:lnTo>
                      <a:pt x="578" y="152"/>
                    </a:lnTo>
                    <a:lnTo>
                      <a:pt x="580" y="152"/>
                    </a:lnTo>
                    <a:lnTo>
                      <a:pt x="580" y="154"/>
                    </a:lnTo>
                    <a:lnTo>
                      <a:pt x="581" y="154"/>
                    </a:lnTo>
                    <a:lnTo>
                      <a:pt x="581" y="155"/>
                    </a:lnTo>
                    <a:lnTo>
                      <a:pt x="583" y="155"/>
                    </a:lnTo>
                    <a:lnTo>
                      <a:pt x="583" y="156"/>
                    </a:lnTo>
                    <a:lnTo>
                      <a:pt x="585" y="156"/>
                    </a:lnTo>
                    <a:lnTo>
                      <a:pt x="585" y="158"/>
                    </a:lnTo>
                    <a:lnTo>
                      <a:pt x="586" y="158"/>
                    </a:lnTo>
                    <a:lnTo>
                      <a:pt x="586" y="159"/>
                    </a:lnTo>
                    <a:lnTo>
                      <a:pt x="588" y="159"/>
                    </a:lnTo>
                    <a:lnTo>
                      <a:pt x="588" y="160"/>
                    </a:lnTo>
                    <a:lnTo>
                      <a:pt x="590" y="160"/>
                    </a:lnTo>
                    <a:lnTo>
                      <a:pt x="590" y="161"/>
                    </a:lnTo>
                    <a:lnTo>
                      <a:pt x="592" y="161"/>
                    </a:lnTo>
                    <a:lnTo>
                      <a:pt x="592" y="162"/>
                    </a:lnTo>
                    <a:lnTo>
                      <a:pt x="593" y="162"/>
                    </a:lnTo>
                    <a:lnTo>
                      <a:pt x="593" y="164"/>
                    </a:lnTo>
                    <a:lnTo>
                      <a:pt x="595" y="164"/>
                    </a:lnTo>
                    <a:lnTo>
                      <a:pt x="595" y="165"/>
                    </a:lnTo>
                    <a:lnTo>
                      <a:pt x="597" y="165"/>
                    </a:lnTo>
                    <a:lnTo>
                      <a:pt x="597" y="167"/>
                    </a:lnTo>
                    <a:lnTo>
                      <a:pt x="598" y="167"/>
                    </a:lnTo>
                    <a:lnTo>
                      <a:pt x="598" y="169"/>
                    </a:lnTo>
                    <a:lnTo>
                      <a:pt x="600" y="169"/>
                    </a:lnTo>
                    <a:lnTo>
                      <a:pt x="600" y="170"/>
                    </a:lnTo>
                    <a:lnTo>
                      <a:pt x="602" y="170"/>
                    </a:lnTo>
                    <a:lnTo>
                      <a:pt x="602" y="172"/>
                    </a:lnTo>
                    <a:lnTo>
                      <a:pt x="603" y="172"/>
                    </a:lnTo>
                    <a:lnTo>
                      <a:pt x="603" y="174"/>
                    </a:lnTo>
                    <a:lnTo>
                      <a:pt x="605" y="174"/>
                    </a:lnTo>
                    <a:lnTo>
                      <a:pt x="605" y="175"/>
                    </a:lnTo>
                    <a:lnTo>
                      <a:pt x="607" y="175"/>
                    </a:lnTo>
                    <a:lnTo>
                      <a:pt x="607" y="177"/>
                    </a:lnTo>
                    <a:lnTo>
                      <a:pt x="609" y="177"/>
                    </a:lnTo>
                    <a:lnTo>
                      <a:pt x="609" y="180"/>
                    </a:lnTo>
                    <a:lnTo>
                      <a:pt x="610" y="180"/>
                    </a:lnTo>
                    <a:lnTo>
                      <a:pt x="610" y="182"/>
                    </a:lnTo>
                    <a:lnTo>
                      <a:pt x="612" y="182"/>
                    </a:lnTo>
                    <a:lnTo>
                      <a:pt x="612" y="183"/>
                    </a:lnTo>
                    <a:lnTo>
                      <a:pt x="614" y="183"/>
                    </a:lnTo>
                    <a:lnTo>
                      <a:pt x="614" y="186"/>
                    </a:lnTo>
                    <a:lnTo>
                      <a:pt x="615" y="186"/>
                    </a:lnTo>
                    <a:lnTo>
                      <a:pt x="615" y="188"/>
                    </a:lnTo>
                    <a:lnTo>
                      <a:pt x="617" y="188"/>
                    </a:lnTo>
                    <a:lnTo>
                      <a:pt x="617" y="191"/>
                    </a:lnTo>
                    <a:lnTo>
                      <a:pt x="619" y="191"/>
                    </a:lnTo>
                    <a:lnTo>
                      <a:pt x="619" y="193"/>
                    </a:lnTo>
                    <a:lnTo>
                      <a:pt x="621" y="193"/>
                    </a:lnTo>
                    <a:lnTo>
                      <a:pt x="621" y="196"/>
                    </a:lnTo>
                    <a:lnTo>
                      <a:pt x="622" y="196"/>
                    </a:lnTo>
                    <a:lnTo>
                      <a:pt x="622" y="199"/>
                    </a:lnTo>
                    <a:lnTo>
                      <a:pt x="624" y="199"/>
                    </a:lnTo>
                    <a:lnTo>
                      <a:pt x="624" y="201"/>
                    </a:lnTo>
                    <a:lnTo>
                      <a:pt x="626" y="201"/>
                    </a:lnTo>
                    <a:lnTo>
                      <a:pt x="626" y="203"/>
                    </a:lnTo>
                    <a:lnTo>
                      <a:pt x="627" y="203"/>
                    </a:lnTo>
                    <a:lnTo>
                      <a:pt x="627" y="207"/>
                    </a:lnTo>
                    <a:lnTo>
                      <a:pt x="629" y="207"/>
                    </a:lnTo>
                    <a:lnTo>
                      <a:pt x="629" y="210"/>
                    </a:lnTo>
                    <a:lnTo>
                      <a:pt x="631" y="210"/>
                    </a:lnTo>
                    <a:lnTo>
                      <a:pt x="631" y="212"/>
                    </a:lnTo>
                    <a:lnTo>
                      <a:pt x="632" y="212"/>
                    </a:lnTo>
                    <a:lnTo>
                      <a:pt x="632" y="216"/>
                    </a:lnTo>
                    <a:lnTo>
                      <a:pt x="634" y="216"/>
                    </a:lnTo>
                    <a:lnTo>
                      <a:pt x="634" y="219"/>
                    </a:lnTo>
                    <a:lnTo>
                      <a:pt x="636" y="219"/>
                    </a:lnTo>
                    <a:lnTo>
                      <a:pt x="636" y="222"/>
                    </a:lnTo>
                    <a:lnTo>
                      <a:pt x="637" y="222"/>
                    </a:lnTo>
                    <a:lnTo>
                      <a:pt x="637" y="224"/>
                    </a:lnTo>
                    <a:lnTo>
                      <a:pt x="639" y="224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41" y="230"/>
                    </a:lnTo>
                    <a:lnTo>
                      <a:pt x="643" y="230"/>
                    </a:lnTo>
                    <a:lnTo>
                      <a:pt x="643" y="234"/>
                    </a:lnTo>
                    <a:lnTo>
                      <a:pt x="644" y="234"/>
                    </a:lnTo>
                    <a:lnTo>
                      <a:pt x="644" y="237"/>
                    </a:lnTo>
                    <a:lnTo>
                      <a:pt x="646" y="237"/>
                    </a:lnTo>
                    <a:lnTo>
                      <a:pt x="646" y="239"/>
                    </a:lnTo>
                    <a:lnTo>
                      <a:pt x="648" y="239"/>
                    </a:lnTo>
                    <a:lnTo>
                      <a:pt x="648" y="241"/>
                    </a:lnTo>
                    <a:lnTo>
                      <a:pt x="649" y="241"/>
                    </a:lnTo>
                    <a:lnTo>
                      <a:pt x="649" y="243"/>
                    </a:lnTo>
                    <a:lnTo>
                      <a:pt x="651" y="243"/>
                    </a:lnTo>
                    <a:lnTo>
                      <a:pt x="651" y="245"/>
                    </a:lnTo>
                    <a:lnTo>
                      <a:pt x="653" y="245"/>
                    </a:lnTo>
                    <a:lnTo>
                      <a:pt x="653" y="248"/>
                    </a:lnTo>
                    <a:lnTo>
                      <a:pt x="654" y="248"/>
                    </a:lnTo>
                    <a:lnTo>
                      <a:pt x="654" y="250"/>
                    </a:lnTo>
                    <a:lnTo>
                      <a:pt x="656" y="250"/>
                    </a:lnTo>
                    <a:lnTo>
                      <a:pt x="656" y="253"/>
                    </a:lnTo>
                    <a:lnTo>
                      <a:pt x="658" y="253"/>
                    </a:lnTo>
                    <a:lnTo>
                      <a:pt x="658" y="254"/>
                    </a:lnTo>
                    <a:lnTo>
                      <a:pt x="660" y="254"/>
                    </a:lnTo>
                    <a:lnTo>
                      <a:pt x="660" y="256"/>
                    </a:lnTo>
                    <a:lnTo>
                      <a:pt x="661" y="256"/>
                    </a:lnTo>
                    <a:lnTo>
                      <a:pt x="661" y="257"/>
                    </a:lnTo>
                    <a:lnTo>
                      <a:pt x="663" y="257"/>
                    </a:lnTo>
                    <a:lnTo>
                      <a:pt x="663" y="260"/>
                    </a:lnTo>
                    <a:lnTo>
                      <a:pt x="665" y="260"/>
                    </a:lnTo>
                    <a:lnTo>
                      <a:pt x="665" y="261"/>
                    </a:lnTo>
                    <a:lnTo>
                      <a:pt x="666" y="261"/>
                    </a:lnTo>
                    <a:lnTo>
                      <a:pt x="666" y="263"/>
                    </a:lnTo>
                    <a:lnTo>
                      <a:pt x="668" y="263"/>
                    </a:lnTo>
                    <a:lnTo>
                      <a:pt x="668" y="265"/>
                    </a:lnTo>
                    <a:lnTo>
                      <a:pt x="670" y="265"/>
                    </a:lnTo>
                    <a:lnTo>
                      <a:pt x="670" y="267"/>
                    </a:lnTo>
                    <a:lnTo>
                      <a:pt x="671" y="267"/>
                    </a:lnTo>
                    <a:lnTo>
                      <a:pt x="671" y="268"/>
                    </a:lnTo>
                    <a:lnTo>
                      <a:pt x="673" y="268"/>
                    </a:lnTo>
                    <a:lnTo>
                      <a:pt x="673" y="269"/>
                    </a:lnTo>
                    <a:lnTo>
                      <a:pt x="675" y="269"/>
                    </a:lnTo>
                    <a:lnTo>
                      <a:pt x="675" y="271"/>
                    </a:lnTo>
                    <a:lnTo>
                      <a:pt x="677" y="271"/>
                    </a:lnTo>
                    <a:lnTo>
                      <a:pt x="677" y="272"/>
                    </a:lnTo>
                    <a:lnTo>
                      <a:pt x="678" y="272"/>
                    </a:lnTo>
                    <a:lnTo>
                      <a:pt x="678" y="273"/>
                    </a:lnTo>
                    <a:lnTo>
                      <a:pt x="680" y="273"/>
                    </a:lnTo>
                    <a:lnTo>
                      <a:pt x="680" y="275"/>
                    </a:lnTo>
                    <a:lnTo>
                      <a:pt x="682" y="275"/>
                    </a:lnTo>
                    <a:lnTo>
                      <a:pt x="682" y="276"/>
                    </a:lnTo>
                    <a:lnTo>
                      <a:pt x="683" y="276"/>
                    </a:lnTo>
                    <a:lnTo>
                      <a:pt x="683" y="277"/>
                    </a:lnTo>
                    <a:lnTo>
                      <a:pt x="685" y="277"/>
                    </a:lnTo>
                    <a:lnTo>
                      <a:pt x="685" y="278"/>
                    </a:lnTo>
                    <a:lnTo>
                      <a:pt x="687" y="278"/>
                    </a:lnTo>
                    <a:lnTo>
                      <a:pt x="687" y="279"/>
                    </a:lnTo>
                    <a:lnTo>
                      <a:pt x="688" y="279"/>
                    </a:lnTo>
                    <a:lnTo>
                      <a:pt x="688" y="280"/>
                    </a:lnTo>
                    <a:lnTo>
                      <a:pt x="690" y="280"/>
                    </a:lnTo>
                    <a:lnTo>
                      <a:pt x="690" y="281"/>
                    </a:lnTo>
                    <a:lnTo>
                      <a:pt x="692" y="281"/>
                    </a:lnTo>
                    <a:lnTo>
                      <a:pt x="692" y="282"/>
                    </a:lnTo>
                    <a:lnTo>
                      <a:pt x="694" y="282"/>
                    </a:lnTo>
                    <a:lnTo>
                      <a:pt x="694" y="283"/>
                    </a:lnTo>
                    <a:lnTo>
                      <a:pt x="695" y="283"/>
                    </a:lnTo>
                    <a:lnTo>
                      <a:pt x="695" y="284"/>
                    </a:lnTo>
                    <a:lnTo>
                      <a:pt x="697" y="284"/>
                    </a:lnTo>
                    <a:lnTo>
                      <a:pt x="697" y="285"/>
                    </a:lnTo>
                    <a:lnTo>
                      <a:pt x="699" y="285"/>
                    </a:lnTo>
                    <a:lnTo>
                      <a:pt x="699" y="286"/>
                    </a:lnTo>
                    <a:lnTo>
                      <a:pt x="700" y="286"/>
                    </a:lnTo>
                    <a:lnTo>
                      <a:pt x="700" y="286"/>
                    </a:lnTo>
                    <a:lnTo>
                      <a:pt x="702" y="286"/>
                    </a:lnTo>
                    <a:lnTo>
                      <a:pt x="702" y="287"/>
                    </a:lnTo>
                    <a:lnTo>
                      <a:pt x="704" y="287"/>
                    </a:lnTo>
                    <a:lnTo>
                      <a:pt x="704" y="288"/>
                    </a:lnTo>
                    <a:lnTo>
                      <a:pt x="705" y="288"/>
                    </a:lnTo>
                    <a:lnTo>
                      <a:pt x="705" y="289"/>
                    </a:lnTo>
                    <a:lnTo>
                      <a:pt x="707" y="289"/>
                    </a:lnTo>
                    <a:lnTo>
                      <a:pt x="707" y="289"/>
                    </a:lnTo>
                    <a:lnTo>
                      <a:pt x="709" y="289"/>
                    </a:lnTo>
                    <a:lnTo>
                      <a:pt x="709" y="290"/>
                    </a:lnTo>
                    <a:lnTo>
                      <a:pt x="710" y="290"/>
                    </a:lnTo>
                    <a:lnTo>
                      <a:pt x="710" y="291"/>
                    </a:lnTo>
                    <a:lnTo>
                      <a:pt x="712" y="291"/>
                    </a:lnTo>
                    <a:lnTo>
                      <a:pt x="712" y="291"/>
                    </a:lnTo>
                    <a:lnTo>
                      <a:pt x="714" y="291"/>
                    </a:lnTo>
                    <a:lnTo>
                      <a:pt x="714" y="291"/>
                    </a:lnTo>
                    <a:lnTo>
                      <a:pt x="716" y="291"/>
                    </a:lnTo>
                    <a:lnTo>
                      <a:pt x="716" y="292"/>
                    </a:lnTo>
                    <a:lnTo>
                      <a:pt x="717" y="292"/>
                    </a:lnTo>
                    <a:lnTo>
                      <a:pt x="717" y="292"/>
                    </a:lnTo>
                    <a:lnTo>
                      <a:pt x="719" y="292"/>
                    </a:lnTo>
                    <a:lnTo>
                      <a:pt x="719" y="292"/>
                    </a:lnTo>
                    <a:lnTo>
                      <a:pt x="721" y="292"/>
                    </a:lnTo>
                    <a:lnTo>
                      <a:pt x="721" y="292"/>
                    </a:lnTo>
                  </a:path>
                </a:pathLst>
              </a:custGeom>
              <a:noFill/>
              <a:ln w="4763" cap="flat">
                <a:solidFill>
                  <a:srgbClr val="C89A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FF410F1A-6C50-47DE-94C1-0919DA78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1445"/>
                <a:ext cx="614" cy="1126"/>
              </a:xfrm>
              <a:custGeom>
                <a:avLst/>
                <a:gdLst>
                  <a:gd name="T0" fmla="*/ 24 w 614"/>
                  <a:gd name="T1" fmla="*/ 45 h 1126"/>
                  <a:gd name="T2" fmla="*/ 43 w 614"/>
                  <a:gd name="T3" fmla="*/ 109 h 1126"/>
                  <a:gd name="T4" fmla="*/ 62 w 614"/>
                  <a:gd name="T5" fmla="*/ 178 h 1126"/>
                  <a:gd name="T6" fmla="*/ 79 w 614"/>
                  <a:gd name="T7" fmla="*/ 236 h 1126"/>
                  <a:gd name="T8" fmla="*/ 96 w 614"/>
                  <a:gd name="T9" fmla="*/ 289 h 1126"/>
                  <a:gd name="T10" fmla="*/ 114 w 614"/>
                  <a:gd name="T11" fmla="*/ 317 h 1126"/>
                  <a:gd name="T12" fmla="*/ 133 w 614"/>
                  <a:gd name="T13" fmla="*/ 342 h 1126"/>
                  <a:gd name="T14" fmla="*/ 152 w 614"/>
                  <a:gd name="T15" fmla="*/ 356 h 1126"/>
                  <a:gd name="T16" fmla="*/ 177 w 614"/>
                  <a:gd name="T17" fmla="*/ 367 h 1126"/>
                  <a:gd name="T18" fmla="*/ 194 w 614"/>
                  <a:gd name="T19" fmla="*/ 384 h 1126"/>
                  <a:gd name="T20" fmla="*/ 218 w 614"/>
                  <a:gd name="T21" fmla="*/ 402 h 1126"/>
                  <a:gd name="T22" fmla="*/ 243 w 614"/>
                  <a:gd name="T23" fmla="*/ 414 h 1126"/>
                  <a:gd name="T24" fmla="*/ 260 w 614"/>
                  <a:gd name="T25" fmla="*/ 425 h 1126"/>
                  <a:gd name="T26" fmla="*/ 284 w 614"/>
                  <a:gd name="T27" fmla="*/ 435 h 1126"/>
                  <a:gd name="T28" fmla="*/ 311 w 614"/>
                  <a:gd name="T29" fmla="*/ 445 h 1126"/>
                  <a:gd name="T30" fmla="*/ 333 w 614"/>
                  <a:gd name="T31" fmla="*/ 459 h 1126"/>
                  <a:gd name="T32" fmla="*/ 361 w 614"/>
                  <a:gd name="T33" fmla="*/ 479 h 1126"/>
                  <a:gd name="T34" fmla="*/ 379 w 614"/>
                  <a:gd name="T35" fmla="*/ 499 h 1126"/>
                  <a:gd name="T36" fmla="*/ 401 w 614"/>
                  <a:gd name="T37" fmla="*/ 526 h 1126"/>
                  <a:gd name="T38" fmla="*/ 422 w 614"/>
                  <a:gd name="T39" fmla="*/ 551 h 1126"/>
                  <a:gd name="T40" fmla="*/ 442 w 614"/>
                  <a:gd name="T41" fmla="*/ 571 h 1126"/>
                  <a:gd name="T42" fmla="*/ 463 w 614"/>
                  <a:gd name="T43" fmla="*/ 609 h 1126"/>
                  <a:gd name="T44" fmla="*/ 481 w 614"/>
                  <a:gd name="T45" fmla="*/ 655 h 1126"/>
                  <a:gd name="T46" fmla="*/ 498 w 614"/>
                  <a:gd name="T47" fmla="*/ 708 h 1126"/>
                  <a:gd name="T48" fmla="*/ 515 w 614"/>
                  <a:gd name="T49" fmla="*/ 805 h 1126"/>
                  <a:gd name="T50" fmla="*/ 532 w 614"/>
                  <a:gd name="T51" fmla="*/ 919 h 1126"/>
                  <a:gd name="T52" fmla="*/ 549 w 614"/>
                  <a:gd name="T53" fmla="*/ 1000 h 1126"/>
                  <a:gd name="T54" fmla="*/ 566 w 614"/>
                  <a:gd name="T55" fmla="*/ 1035 h 1126"/>
                  <a:gd name="T56" fmla="*/ 583 w 614"/>
                  <a:gd name="T57" fmla="*/ 1074 h 1126"/>
                  <a:gd name="T58" fmla="*/ 600 w 614"/>
                  <a:gd name="T59" fmla="*/ 1116 h 1126"/>
                  <a:gd name="T60" fmla="*/ 612 w 614"/>
                  <a:gd name="T61" fmla="*/ 973 h 1126"/>
                  <a:gd name="T62" fmla="*/ 595 w 614"/>
                  <a:gd name="T63" fmla="*/ 955 h 1126"/>
                  <a:gd name="T64" fmla="*/ 578 w 614"/>
                  <a:gd name="T65" fmla="*/ 909 h 1126"/>
                  <a:gd name="T66" fmla="*/ 561 w 614"/>
                  <a:gd name="T67" fmla="*/ 881 h 1126"/>
                  <a:gd name="T68" fmla="*/ 544 w 614"/>
                  <a:gd name="T69" fmla="*/ 828 h 1126"/>
                  <a:gd name="T70" fmla="*/ 527 w 614"/>
                  <a:gd name="T71" fmla="*/ 738 h 1126"/>
                  <a:gd name="T72" fmla="*/ 510 w 614"/>
                  <a:gd name="T73" fmla="*/ 622 h 1126"/>
                  <a:gd name="T74" fmla="*/ 493 w 614"/>
                  <a:gd name="T75" fmla="*/ 575 h 1126"/>
                  <a:gd name="T76" fmla="*/ 476 w 614"/>
                  <a:gd name="T77" fmla="*/ 521 h 1126"/>
                  <a:gd name="T78" fmla="*/ 456 w 614"/>
                  <a:gd name="T79" fmla="*/ 485 h 1126"/>
                  <a:gd name="T80" fmla="*/ 437 w 614"/>
                  <a:gd name="T81" fmla="*/ 459 h 1126"/>
                  <a:gd name="T82" fmla="*/ 417 w 614"/>
                  <a:gd name="T83" fmla="*/ 437 h 1126"/>
                  <a:gd name="T84" fmla="*/ 396 w 614"/>
                  <a:gd name="T85" fmla="*/ 407 h 1126"/>
                  <a:gd name="T86" fmla="*/ 373 w 614"/>
                  <a:gd name="T87" fmla="*/ 387 h 1126"/>
                  <a:gd name="T88" fmla="*/ 354 w 614"/>
                  <a:gd name="T89" fmla="*/ 371 h 1126"/>
                  <a:gd name="T90" fmla="*/ 327 w 614"/>
                  <a:gd name="T91" fmla="*/ 354 h 1126"/>
                  <a:gd name="T92" fmla="*/ 306 w 614"/>
                  <a:gd name="T93" fmla="*/ 347 h 1126"/>
                  <a:gd name="T94" fmla="*/ 279 w 614"/>
                  <a:gd name="T95" fmla="*/ 334 h 1126"/>
                  <a:gd name="T96" fmla="*/ 255 w 614"/>
                  <a:gd name="T97" fmla="*/ 329 h 1126"/>
                  <a:gd name="T98" fmla="*/ 237 w 614"/>
                  <a:gd name="T99" fmla="*/ 322 h 1126"/>
                  <a:gd name="T100" fmla="*/ 213 w 614"/>
                  <a:gd name="T101" fmla="*/ 303 h 1126"/>
                  <a:gd name="T102" fmla="*/ 189 w 614"/>
                  <a:gd name="T103" fmla="*/ 293 h 1126"/>
                  <a:gd name="T104" fmla="*/ 167 w 614"/>
                  <a:gd name="T105" fmla="*/ 275 h 1126"/>
                  <a:gd name="T106" fmla="*/ 145 w 614"/>
                  <a:gd name="T107" fmla="*/ 266 h 1126"/>
                  <a:gd name="T108" fmla="*/ 128 w 614"/>
                  <a:gd name="T109" fmla="*/ 247 h 1126"/>
                  <a:gd name="T110" fmla="*/ 109 w 614"/>
                  <a:gd name="T111" fmla="*/ 227 h 1126"/>
                  <a:gd name="T112" fmla="*/ 90 w 614"/>
                  <a:gd name="T113" fmla="*/ 198 h 1126"/>
                  <a:gd name="T114" fmla="*/ 73 w 614"/>
                  <a:gd name="T115" fmla="*/ 154 h 1126"/>
                  <a:gd name="T116" fmla="*/ 56 w 614"/>
                  <a:gd name="T117" fmla="*/ 94 h 1126"/>
                  <a:gd name="T118" fmla="*/ 38 w 614"/>
                  <a:gd name="T119" fmla="*/ 39 h 1126"/>
                  <a:gd name="T120" fmla="*/ 19 w 614"/>
                  <a:gd name="T121" fmla="*/ 6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1126">
                    <a:moveTo>
                      <a:pt x="0" y="11"/>
                    </a:moveTo>
                    <a:lnTo>
                      <a:pt x="0" y="11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6" y="17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7"/>
                    </a:lnTo>
                    <a:lnTo>
                      <a:pt x="24" y="37"/>
                    </a:lnTo>
                    <a:lnTo>
                      <a:pt x="24" y="45"/>
                    </a:lnTo>
                    <a:lnTo>
                      <a:pt x="28" y="45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3" y="63"/>
                    </a:lnTo>
                    <a:lnTo>
                      <a:pt x="34" y="63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38" y="85"/>
                    </a:lnTo>
                    <a:lnTo>
                      <a:pt x="40" y="85"/>
                    </a:lnTo>
                    <a:lnTo>
                      <a:pt x="40" y="99"/>
                    </a:lnTo>
                    <a:lnTo>
                      <a:pt x="41" y="99"/>
                    </a:lnTo>
                    <a:lnTo>
                      <a:pt x="41" y="104"/>
                    </a:lnTo>
                    <a:lnTo>
                      <a:pt x="43" y="104"/>
                    </a:lnTo>
                    <a:lnTo>
                      <a:pt x="43" y="109"/>
                    </a:lnTo>
                    <a:lnTo>
                      <a:pt x="46" y="109"/>
                    </a:lnTo>
                    <a:lnTo>
                      <a:pt x="46" y="113"/>
                    </a:lnTo>
                    <a:lnTo>
                      <a:pt x="48" y="113"/>
                    </a:lnTo>
                    <a:lnTo>
                      <a:pt x="48" y="118"/>
                    </a:lnTo>
                    <a:lnTo>
                      <a:pt x="50" y="118"/>
                    </a:lnTo>
                    <a:lnTo>
                      <a:pt x="50" y="125"/>
                    </a:lnTo>
                    <a:lnTo>
                      <a:pt x="51" y="125"/>
                    </a:lnTo>
                    <a:lnTo>
                      <a:pt x="51" y="134"/>
                    </a:lnTo>
                    <a:lnTo>
                      <a:pt x="53" y="134"/>
                    </a:lnTo>
                    <a:lnTo>
                      <a:pt x="53" y="142"/>
                    </a:lnTo>
                    <a:lnTo>
                      <a:pt x="55" y="142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6" y="160"/>
                    </a:lnTo>
                    <a:lnTo>
                      <a:pt x="58" y="160"/>
                    </a:lnTo>
                    <a:lnTo>
                      <a:pt x="58" y="161"/>
                    </a:lnTo>
                    <a:lnTo>
                      <a:pt x="60" y="161"/>
                    </a:lnTo>
                    <a:lnTo>
                      <a:pt x="60" y="171"/>
                    </a:lnTo>
                    <a:lnTo>
                      <a:pt x="62" y="171"/>
                    </a:lnTo>
                    <a:lnTo>
                      <a:pt x="62" y="178"/>
                    </a:lnTo>
                    <a:lnTo>
                      <a:pt x="63" y="178"/>
                    </a:lnTo>
                    <a:lnTo>
                      <a:pt x="63" y="185"/>
                    </a:lnTo>
                    <a:lnTo>
                      <a:pt x="65" y="185"/>
                    </a:lnTo>
                    <a:lnTo>
                      <a:pt x="65" y="195"/>
                    </a:lnTo>
                    <a:lnTo>
                      <a:pt x="67" y="195"/>
                    </a:lnTo>
                    <a:lnTo>
                      <a:pt x="67" y="198"/>
                    </a:lnTo>
                    <a:lnTo>
                      <a:pt x="68" y="198"/>
                    </a:lnTo>
                    <a:lnTo>
                      <a:pt x="68" y="209"/>
                    </a:lnTo>
                    <a:lnTo>
                      <a:pt x="70" y="209"/>
                    </a:lnTo>
                    <a:lnTo>
                      <a:pt x="70" y="212"/>
                    </a:lnTo>
                    <a:lnTo>
                      <a:pt x="72" y="212"/>
                    </a:lnTo>
                    <a:lnTo>
                      <a:pt x="72" y="221"/>
                    </a:lnTo>
                    <a:lnTo>
                      <a:pt x="73" y="221"/>
                    </a:lnTo>
                    <a:lnTo>
                      <a:pt x="73" y="227"/>
                    </a:lnTo>
                    <a:lnTo>
                      <a:pt x="75" y="227"/>
                    </a:lnTo>
                    <a:lnTo>
                      <a:pt x="75" y="231"/>
                    </a:lnTo>
                    <a:lnTo>
                      <a:pt x="77" y="231"/>
                    </a:lnTo>
                    <a:lnTo>
                      <a:pt x="77" y="232"/>
                    </a:lnTo>
                    <a:lnTo>
                      <a:pt x="79" y="232"/>
                    </a:lnTo>
                    <a:lnTo>
                      <a:pt x="79" y="236"/>
                    </a:lnTo>
                    <a:lnTo>
                      <a:pt x="80" y="236"/>
                    </a:lnTo>
                    <a:lnTo>
                      <a:pt x="80" y="239"/>
                    </a:lnTo>
                    <a:lnTo>
                      <a:pt x="82" y="239"/>
                    </a:lnTo>
                    <a:lnTo>
                      <a:pt x="82" y="252"/>
                    </a:lnTo>
                    <a:lnTo>
                      <a:pt x="84" y="252"/>
                    </a:lnTo>
                    <a:lnTo>
                      <a:pt x="84" y="261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7" y="262"/>
                    </a:lnTo>
                    <a:lnTo>
                      <a:pt x="87" y="267"/>
                    </a:lnTo>
                    <a:lnTo>
                      <a:pt x="89" y="267"/>
                    </a:lnTo>
                    <a:lnTo>
                      <a:pt x="89" y="272"/>
                    </a:lnTo>
                    <a:lnTo>
                      <a:pt x="90" y="272"/>
                    </a:lnTo>
                    <a:lnTo>
                      <a:pt x="90" y="274"/>
                    </a:lnTo>
                    <a:lnTo>
                      <a:pt x="92" y="274"/>
                    </a:lnTo>
                    <a:lnTo>
                      <a:pt x="92" y="283"/>
                    </a:lnTo>
                    <a:lnTo>
                      <a:pt x="94" y="283"/>
                    </a:lnTo>
                    <a:lnTo>
                      <a:pt x="94" y="288"/>
                    </a:lnTo>
                    <a:lnTo>
                      <a:pt x="96" y="288"/>
                    </a:lnTo>
                    <a:lnTo>
                      <a:pt x="96" y="289"/>
                    </a:lnTo>
                    <a:lnTo>
                      <a:pt x="97" y="289"/>
                    </a:lnTo>
                    <a:lnTo>
                      <a:pt x="97" y="293"/>
                    </a:lnTo>
                    <a:lnTo>
                      <a:pt x="99" y="293"/>
                    </a:lnTo>
                    <a:lnTo>
                      <a:pt x="99" y="296"/>
                    </a:lnTo>
                    <a:lnTo>
                      <a:pt x="101" y="296"/>
                    </a:lnTo>
                    <a:lnTo>
                      <a:pt x="101" y="297"/>
                    </a:lnTo>
                    <a:lnTo>
                      <a:pt x="104" y="297"/>
                    </a:lnTo>
                    <a:lnTo>
                      <a:pt x="104" y="299"/>
                    </a:lnTo>
                    <a:lnTo>
                      <a:pt x="106" y="299"/>
                    </a:lnTo>
                    <a:lnTo>
                      <a:pt x="106" y="304"/>
                    </a:lnTo>
                    <a:lnTo>
                      <a:pt x="107" y="304"/>
                    </a:lnTo>
                    <a:lnTo>
                      <a:pt x="107" y="306"/>
                    </a:lnTo>
                    <a:lnTo>
                      <a:pt x="109" y="306"/>
                    </a:lnTo>
                    <a:lnTo>
                      <a:pt x="109" y="309"/>
                    </a:lnTo>
                    <a:lnTo>
                      <a:pt x="111" y="309"/>
                    </a:lnTo>
                    <a:lnTo>
                      <a:pt x="111" y="312"/>
                    </a:lnTo>
                    <a:lnTo>
                      <a:pt x="113" y="312"/>
                    </a:lnTo>
                    <a:lnTo>
                      <a:pt x="113" y="314"/>
                    </a:lnTo>
                    <a:lnTo>
                      <a:pt x="114" y="314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6" y="319"/>
                    </a:lnTo>
                    <a:lnTo>
                      <a:pt x="118" y="319"/>
                    </a:lnTo>
                    <a:lnTo>
                      <a:pt x="118" y="324"/>
                    </a:lnTo>
                    <a:lnTo>
                      <a:pt x="119" y="324"/>
                    </a:lnTo>
                    <a:lnTo>
                      <a:pt x="119" y="326"/>
                    </a:lnTo>
                    <a:lnTo>
                      <a:pt x="121" y="326"/>
                    </a:lnTo>
                    <a:lnTo>
                      <a:pt x="121" y="327"/>
                    </a:lnTo>
                    <a:lnTo>
                      <a:pt x="123" y="327"/>
                    </a:lnTo>
                    <a:lnTo>
                      <a:pt x="123" y="327"/>
                    </a:lnTo>
                    <a:lnTo>
                      <a:pt x="126" y="327"/>
                    </a:lnTo>
                    <a:lnTo>
                      <a:pt x="126" y="329"/>
                    </a:lnTo>
                    <a:lnTo>
                      <a:pt x="128" y="329"/>
                    </a:lnTo>
                    <a:lnTo>
                      <a:pt x="128" y="329"/>
                    </a:lnTo>
                    <a:lnTo>
                      <a:pt x="129" y="329"/>
                    </a:lnTo>
                    <a:lnTo>
                      <a:pt x="129" y="336"/>
                    </a:lnTo>
                    <a:lnTo>
                      <a:pt x="131" y="336"/>
                    </a:lnTo>
                    <a:lnTo>
                      <a:pt x="131" y="337"/>
                    </a:lnTo>
                    <a:lnTo>
                      <a:pt x="133" y="337"/>
                    </a:lnTo>
                    <a:lnTo>
                      <a:pt x="133" y="342"/>
                    </a:lnTo>
                    <a:lnTo>
                      <a:pt x="135" y="342"/>
                    </a:lnTo>
                    <a:lnTo>
                      <a:pt x="135" y="342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8" y="344"/>
                    </a:lnTo>
                    <a:lnTo>
                      <a:pt x="138" y="346"/>
                    </a:lnTo>
                    <a:lnTo>
                      <a:pt x="140" y="346"/>
                    </a:lnTo>
                    <a:lnTo>
                      <a:pt x="140" y="349"/>
                    </a:lnTo>
                    <a:lnTo>
                      <a:pt x="141" y="349"/>
                    </a:lnTo>
                    <a:lnTo>
                      <a:pt x="141" y="349"/>
                    </a:lnTo>
                    <a:lnTo>
                      <a:pt x="143" y="349"/>
                    </a:lnTo>
                    <a:lnTo>
                      <a:pt x="143" y="351"/>
                    </a:lnTo>
                    <a:lnTo>
                      <a:pt x="145" y="351"/>
                    </a:lnTo>
                    <a:lnTo>
                      <a:pt x="145" y="352"/>
                    </a:lnTo>
                    <a:lnTo>
                      <a:pt x="147" y="352"/>
                    </a:lnTo>
                    <a:lnTo>
                      <a:pt x="147" y="354"/>
                    </a:lnTo>
                    <a:lnTo>
                      <a:pt x="148" y="354"/>
                    </a:lnTo>
                    <a:lnTo>
                      <a:pt x="148" y="354"/>
                    </a:lnTo>
                    <a:lnTo>
                      <a:pt x="152" y="354"/>
                    </a:lnTo>
                    <a:lnTo>
                      <a:pt x="152" y="356"/>
                    </a:lnTo>
                    <a:lnTo>
                      <a:pt x="153" y="356"/>
                    </a:lnTo>
                    <a:lnTo>
                      <a:pt x="153" y="356"/>
                    </a:lnTo>
                    <a:lnTo>
                      <a:pt x="157" y="356"/>
                    </a:lnTo>
                    <a:lnTo>
                      <a:pt x="157" y="356"/>
                    </a:lnTo>
                    <a:lnTo>
                      <a:pt x="158" y="356"/>
                    </a:lnTo>
                    <a:lnTo>
                      <a:pt x="158" y="356"/>
                    </a:lnTo>
                    <a:lnTo>
                      <a:pt x="160" y="356"/>
                    </a:lnTo>
                    <a:lnTo>
                      <a:pt x="160" y="357"/>
                    </a:lnTo>
                    <a:lnTo>
                      <a:pt x="164" y="357"/>
                    </a:lnTo>
                    <a:lnTo>
                      <a:pt x="164" y="359"/>
                    </a:lnTo>
                    <a:lnTo>
                      <a:pt x="165" y="359"/>
                    </a:lnTo>
                    <a:lnTo>
                      <a:pt x="165" y="361"/>
                    </a:lnTo>
                    <a:lnTo>
                      <a:pt x="167" y="361"/>
                    </a:lnTo>
                    <a:lnTo>
                      <a:pt x="167" y="364"/>
                    </a:lnTo>
                    <a:lnTo>
                      <a:pt x="169" y="364"/>
                    </a:lnTo>
                    <a:lnTo>
                      <a:pt x="169" y="364"/>
                    </a:lnTo>
                    <a:lnTo>
                      <a:pt x="172" y="364"/>
                    </a:lnTo>
                    <a:lnTo>
                      <a:pt x="172" y="364"/>
                    </a:lnTo>
                    <a:lnTo>
                      <a:pt x="177" y="364"/>
                    </a:lnTo>
                    <a:lnTo>
                      <a:pt x="177" y="367"/>
                    </a:lnTo>
                    <a:lnTo>
                      <a:pt x="179" y="367"/>
                    </a:lnTo>
                    <a:lnTo>
                      <a:pt x="179" y="369"/>
                    </a:lnTo>
                    <a:lnTo>
                      <a:pt x="180" y="369"/>
                    </a:lnTo>
                    <a:lnTo>
                      <a:pt x="180" y="371"/>
                    </a:lnTo>
                    <a:lnTo>
                      <a:pt x="182" y="371"/>
                    </a:lnTo>
                    <a:lnTo>
                      <a:pt x="182" y="372"/>
                    </a:lnTo>
                    <a:lnTo>
                      <a:pt x="184" y="372"/>
                    </a:lnTo>
                    <a:lnTo>
                      <a:pt x="184" y="376"/>
                    </a:lnTo>
                    <a:lnTo>
                      <a:pt x="186" y="376"/>
                    </a:lnTo>
                    <a:lnTo>
                      <a:pt x="186" y="376"/>
                    </a:lnTo>
                    <a:lnTo>
                      <a:pt x="187" y="376"/>
                    </a:lnTo>
                    <a:lnTo>
                      <a:pt x="187" y="381"/>
                    </a:lnTo>
                    <a:lnTo>
                      <a:pt x="189" y="381"/>
                    </a:lnTo>
                    <a:lnTo>
                      <a:pt x="189" y="382"/>
                    </a:lnTo>
                    <a:lnTo>
                      <a:pt x="191" y="382"/>
                    </a:lnTo>
                    <a:lnTo>
                      <a:pt x="191" y="382"/>
                    </a:lnTo>
                    <a:lnTo>
                      <a:pt x="192" y="382"/>
                    </a:lnTo>
                    <a:lnTo>
                      <a:pt x="192" y="384"/>
                    </a:lnTo>
                    <a:lnTo>
                      <a:pt x="194" y="384"/>
                    </a:lnTo>
                    <a:lnTo>
                      <a:pt x="194" y="384"/>
                    </a:lnTo>
                    <a:lnTo>
                      <a:pt x="196" y="384"/>
                    </a:lnTo>
                    <a:lnTo>
                      <a:pt x="196" y="386"/>
                    </a:lnTo>
                    <a:lnTo>
                      <a:pt x="203" y="386"/>
                    </a:lnTo>
                    <a:lnTo>
                      <a:pt x="203" y="386"/>
                    </a:lnTo>
                    <a:lnTo>
                      <a:pt x="204" y="386"/>
                    </a:lnTo>
                    <a:lnTo>
                      <a:pt x="204" y="386"/>
                    </a:lnTo>
                    <a:lnTo>
                      <a:pt x="206" y="386"/>
                    </a:lnTo>
                    <a:lnTo>
                      <a:pt x="206" y="387"/>
                    </a:lnTo>
                    <a:lnTo>
                      <a:pt x="209" y="387"/>
                    </a:lnTo>
                    <a:lnTo>
                      <a:pt x="209" y="389"/>
                    </a:lnTo>
                    <a:lnTo>
                      <a:pt x="211" y="389"/>
                    </a:lnTo>
                    <a:lnTo>
                      <a:pt x="211" y="392"/>
                    </a:lnTo>
                    <a:lnTo>
                      <a:pt x="213" y="392"/>
                    </a:lnTo>
                    <a:lnTo>
                      <a:pt x="213" y="394"/>
                    </a:lnTo>
                    <a:lnTo>
                      <a:pt x="215" y="394"/>
                    </a:lnTo>
                    <a:lnTo>
                      <a:pt x="215" y="396"/>
                    </a:lnTo>
                    <a:lnTo>
                      <a:pt x="216" y="396"/>
                    </a:lnTo>
                    <a:lnTo>
                      <a:pt x="216" y="397"/>
                    </a:lnTo>
                    <a:lnTo>
                      <a:pt x="218" y="397"/>
                    </a:lnTo>
                    <a:lnTo>
                      <a:pt x="218" y="402"/>
                    </a:lnTo>
                    <a:lnTo>
                      <a:pt x="220" y="402"/>
                    </a:lnTo>
                    <a:lnTo>
                      <a:pt x="220" y="402"/>
                    </a:lnTo>
                    <a:lnTo>
                      <a:pt x="223" y="402"/>
                    </a:lnTo>
                    <a:lnTo>
                      <a:pt x="223" y="407"/>
                    </a:lnTo>
                    <a:lnTo>
                      <a:pt x="225" y="407"/>
                    </a:lnTo>
                    <a:lnTo>
                      <a:pt x="225" y="409"/>
                    </a:lnTo>
                    <a:lnTo>
                      <a:pt x="230" y="409"/>
                    </a:lnTo>
                    <a:lnTo>
                      <a:pt x="230" y="409"/>
                    </a:lnTo>
                    <a:lnTo>
                      <a:pt x="233" y="409"/>
                    </a:lnTo>
                    <a:lnTo>
                      <a:pt x="233" y="411"/>
                    </a:lnTo>
                    <a:lnTo>
                      <a:pt x="235" y="411"/>
                    </a:lnTo>
                    <a:lnTo>
                      <a:pt x="235" y="414"/>
                    </a:lnTo>
                    <a:lnTo>
                      <a:pt x="237" y="414"/>
                    </a:lnTo>
                    <a:lnTo>
                      <a:pt x="237" y="414"/>
                    </a:lnTo>
                    <a:lnTo>
                      <a:pt x="238" y="414"/>
                    </a:lnTo>
                    <a:lnTo>
                      <a:pt x="238" y="414"/>
                    </a:lnTo>
                    <a:lnTo>
                      <a:pt x="242" y="414"/>
                    </a:lnTo>
                    <a:lnTo>
                      <a:pt x="242" y="414"/>
                    </a:lnTo>
                    <a:lnTo>
                      <a:pt x="243" y="414"/>
                    </a:lnTo>
                    <a:lnTo>
                      <a:pt x="243" y="414"/>
                    </a:lnTo>
                    <a:lnTo>
                      <a:pt x="245" y="414"/>
                    </a:lnTo>
                    <a:lnTo>
                      <a:pt x="245" y="414"/>
                    </a:lnTo>
                    <a:lnTo>
                      <a:pt x="247" y="414"/>
                    </a:lnTo>
                    <a:lnTo>
                      <a:pt x="247" y="417"/>
                    </a:lnTo>
                    <a:lnTo>
                      <a:pt x="248" y="417"/>
                    </a:lnTo>
                    <a:lnTo>
                      <a:pt x="248" y="417"/>
                    </a:lnTo>
                    <a:lnTo>
                      <a:pt x="250" y="417"/>
                    </a:lnTo>
                    <a:lnTo>
                      <a:pt x="250" y="422"/>
                    </a:lnTo>
                    <a:lnTo>
                      <a:pt x="252" y="422"/>
                    </a:lnTo>
                    <a:lnTo>
                      <a:pt x="252" y="422"/>
                    </a:lnTo>
                    <a:lnTo>
                      <a:pt x="254" y="422"/>
                    </a:lnTo>
                    <a:lnTo>
                      <a:pt x="254" y="422"/>
                    </a:lnTo>
                    <a:lnTo>
                      <a:pt x="255" y="422"/>
                    </a:lnTo>
                    <a:lnTo>
                      <a:pt x="255" y="422"/>
                    </a:lnTo>
                    <a:lnTo>
                      <a:pt x="257" y="422"/>
                    </a:lnTo>
                    <a:lnTo>
                      <a:pt x="257" y="424"/>
                    </a:lnTo>
                    <a:lnTo>
                      <a:pt x="259" y="424"/>
                    </a:lnTo>
                    <a:lnTo>
                      <a:pt x="259" y="424"/>
                    </a:lnTo>
                    <a:lnTo>
                      <a:pt x="260" y="424"/>
                    </a:lnTo>
                    <a:lnTo>
                      <a:pt x="260" y="425"/>
                    </a:lnTo>
                    <a:lnTo>
                      <a:pt x="262" y="425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4" y="425"/>
                    </a:lnTo>
                    <a:lnTo>
                      <a:pt x="265" y="425"/>
                    </a:lnTo>
                    <a:lnTo>
                      <a:pt x="265" y="425"/>
                    </a:lnTo>
                    <a:lnTo>
                      <a:pt x="267" y="425"/>
                    </a:lnTo>
                    <a:lnTo>
                      <a:pt x="267" y="425"/>
                    </a:lnTo>
                    <a:lnTo>
                      <a:pt x="274" y="425"/>
                    </a:lnTo>
                    <a:lnTo>
                      <a:pt x="274" y="427"/>
                    </a:lnTo>
                    <a:lnTo>
                      <a:pt x="277" y="427"/>
                    </a:lnTo>
                    <a:lnTo>
                      <a:pt x="277" y="427"/>
                    </a:lnTo>
                    <a:lnTo>
                      <a:pt x="279" y="427"/>
                    </a:lnTo>
                    <a:lnTo>
                      <a:pt x="279" y="431"/>
                    </a:lnTo>
                    <a:lnTo>
                      <a:pt x="281" y="431"/>
                    </a:lnTo>
                    <a:lnTo>
                      <a:pt x="281" y="432"/>
                    </a:lnTo>
                    <a:lnTo>
                      <a:pt x="282" y="432"/>
                    </a:lnTo>
                    <a:lnTo>
                      <a:pt x="282" y="434"/>
                    </a:lnTo>
                    <a:lnTo>
                      <a:pt x="284" y="434"/>
                    </a:lnTo>
                    <a:lnTo>
                      <a:pt x="284" y="435"/>
                    </a:lnTo>
                    <a:lnTo>
                      <a:pt x="288" y="435"/>
                    </a:lnTo>
                    <a:lnTo>
                      <a:pt x="288" y="435"/>
                    </a:lnTo>
                    <a:lnTo>
                      <a:pt x="291" y="435"/>
                    </a:lnTo>
                    <a:lnTo>
                      <a:pt x="291" y="435"/>
                    </a:lnTo>
                    <a:lnTo>
                      <a:pt x="296" y="435"/>
                    </a:lnTo>
                    <a:lnTo>
                      <a:pt x="296" y="437"/>
                    </a:lnTo>
                    <a:lnTo>
                      <a:pt x="299" y="437"/>
                    </a:lnTo>
                    <a:lnTo>
                      <a:pt x="299" y="437"/>
                    </a:lnTo>
                    <a:lnTo>
                      <a:pt x="301" y="437"/>
                    </a:lnTo>
                    <a:lnTo>
                      <a:pt x="301" y="441"/>
                    </a:lnTo>
                    <a:lnTo>
                      <a:pt x="303" y="441"/>
                    </a:lnTo>
                    <a:lnTo>
                      <a:pt x="303" y="442"/>
                    </a:lnTo>
                    <a:lnTo>
                      <a:pt x="306" y="442"/>
                    </a:lnTo>
                    <a:lnTo>
                      <a:pt x="306" y="444"/>
                    </a:lnTo>
                    <a:lnTo>
                      <a:pt x="308" y="444"/>
                    </a:lnTo>
                    <a:lnTo>
                      <a:pt x="308" y="444"/>
                    </a:lnTo>
                    <a:lnTo>
                      <a:pt x="310" y="444"/>
                    </a:lnTo>
                    <a:lnTo>
                      <a:pt x="310" y="444"/>
                    </a:lnTo>
                    <a:lnTo>
                      <a:pt x="311" y="444"/>
                    </a:lnTo>
                    <a:lnTo>
                      <a:pt x="311" y="445"/>
                    </a:lnTo>
                    <a:lnTo>
                      <a:pt x="313" y="445"/>
                    </a:lnTo>
                    <a:lnTo>
                      <a:pt x="313" y="445"/>
                    </a:lnTo>
                    <a:lnTo>
                      <a:pt x="318" y="445"/>
                    </a:lnTo>
                    <a:lnTo>
                      <a:pt x="318" y="447"/>
                    </a:lnTo>
                    <a:lnTo>
                      <a:pt x="320" y="447"/>
                    </a:lnTo>
                    <a:lnTo>
                      <a:pt x="320" y="451"/>
                    </a:lnTo>
                    <a:lnTo>
                      <a:pt x="322" y="451"/>
                    </a:lnTo>
                    <a:lnTo>
                      <a:pt x="322" y="451"/>
                    </a:lnTo>
                    <a:lnTo>
                      <a:pt x="323" y="451"/>
                    </a:lnTo>
                    <a:lnTo>
                      <a:pt x="323" y="451"/>
                    </a:lnTo>
                    <a:lnTo>
                      <a:pt x="325" y="451"/>
                    </a:lnTo>
                    <a:lnTo>
                      <a:pt x="325" y="451"/>
                    </a:lnTo>
                    <a:lnTo>
                      <a:pt x="327" y="451"/>
                    </a:lnTo>
                    <a:lnTo>
                      <a:pt x="327" y="452"/>
                    </a:lnTo>
                    <a:lnTo>
                      <a:pt x="328" y="452"/>
                    </a:lnTo>
                    <a:lnTo>
                      <a:pt x="328" y="454"/>
                    </a:lnTo>
                    <a:lnTo>
                      <a:pt x="332" y="454"/>
                    </a:lnTo>
                    <a:lnTo>
                      <a:pt x="332" y="454"/>
                    </a:lnTo>
                    <a:lnTo>
                      <a:pt x="333" y="454"/>
                    </a:lnTo>
                    <a:lnTo>
                      <a:pt x="333" y="459"/>
                    </a:lnTo>
                    <a:lnTo>
                      <a:pt x="335" y="459"/>
                    </a:lnTo>
                    <a:lnTo>
                      <a:pt x="335" y="462"/>
                    </a:lnTo>
                    <a:lnTo>
                      <a:pt x="338" y="462"/>
                    </a:lnTo>
                    <a:lnTo>
                      <a:pt x="338" y="462"/>
                    </a:lnTo>
                    <a:lnTo>
                      <a:pt x="340" y="462"/>
                    </a:lnTo>
                    <a:lnTo>
                      <a:pt x="340" y="464"/>
                    </a:lnTo>
                    <a:lnTo>
                      <a:pt x="345" y="464"/>
                    </a:lnTo>
                    <a:lnTo>
                      <a:pt x="345" y="467"/>
                    </a:lnTo>
                    <a:lnTo>
                      <a:pt x="349" y="467"/>
                    </a:lnTo>
                    <a:lnTo>
                      <a:pt x="349" y="469"/>
                    </a:lnTo>
                    <a:lnTo>
                      <a:pt x="352" y="469"/>
                    </a:lnTo>
                    <a:lnTo>
                      <a:pt x="352" y="469"/>
                    </a:lnTo>
                    <a:lnTo>
                      <a:pt x="354" y="469"/>
                    </a:lnTo>
                    <a:lnTo>
                      <a:pt x="354" y="476"/>
                    </a:lnTo>
                    <a:lnTo>
                      <a:pt x="355" y="476"/>
                    </a:lnTo>
                    <a:lnTo>
                      <a:pt x="355" y="476"/>
                    </a:lnTo>
                    <a:lnTo>
                      <a:pt x="357" y="476"/>
                    </a:lnTo>
                    <a:lnTo>
                      <a:pt x="357" y="479"/>
                    </a:lnTo>
                    <a:lnTo>
                      <a:pt x="361" y="479"/>
                    </a:lnTo>
                    <a:lnTo>
                      <a:pt x="361" y="479"/>
                    </a:lnTo>
                    <a:lnTo>
                      <a:pt x="362" y="479"/>
                    </a:lnTo>
                    <a:lnTo>
                      <a:pt x="362" y="482"/>
                    </a:lnTo>
                    <a:lnTo>
                      <a:pt x="364" y="482"/>
                    </a:lnTo>
                    <a:lnTo>
                      <a:pt x="364" y="484"/>
                    </a:lnTo>
                    <a:lnTo>
                      <a:pt x="366" y="484"/>
                    </a:lnTo>
                    <a:lnTo>
                      <a:pt x="366" y="486"/>
                    </a:lnTo>
                    <a:lnTo>
                      <a:pt x="367" y="486"/>
                    </a:lnTo>
                    <a:lnTo>
                      <a:pt x="367" y="486"/>
                    </a:lnTo>
                    <a:lnTo>
                      <a:pt x="369" y="486"/>
                    </a:lnTo>
                    <a:lnTo>
                      <a:pt x="369" y="487"/>
                    </a:lnTo>
                    <a:lnTo>
                      <a:pt x="371" y="487"/>
                    </a:lnTo>
                    <a:lnTo>
                      <a:pt x="371" y="487"/>
                    </a:lnTo>
                    <a:lnTo>
                      <a:pt x="373" y="487"/>
                    </a:lnTo>
                    <a:lnTo>
                      <a:pt x="373" y="492"/>
                    </a:lnTo>
                    <a:lnTo>
                      <a:pt x="374" y="492"/>
                    </a:lnTo>
                    <a:lnTo>
                      <a:pt x="374" y="492"/>
                    </a:lnTo>
                    <a:lnTo>
                      <a:pt x="378" y="492"/>
                    </a:lnTo>
                    <a:lnTo>
                      <a:pt x="378" y="496"/>
                    </a:lnTo>
                    <a:lnTo>
                      <a:pt x="379" y="496"/>
                    </a:lnTo>
                    <a:lnTo>
                      <a:pt x="379" y="499"/>
                    </a:lnTo>
                    <a:lnTo>
                      <a:pt x="381" y="499"/>
                    </a:lnTo>
                    <a:lnTo>
                      <a:pt x="381" y="499"/>
                    </a:lnTo>
                    <a:lnTo>
                      <a:pt x="383" y="499"/>
                    </a:lnTo>
                    <a:lnTo>
                      <a:pt x="383" y="501"/>
                    </a:lnTo>
                    <a:lnTo>
                      <a:pt x="384" y="501"/>
                    </a:lnTo>
                    <a:lnTo>
                      <a:pt x="384" y="504"/>
                    </a:lnTo>
                    <a:lnTo>
                      <a:pt x="391" y="504"/>
                    </a:lnTo>
                    <a:lnTo>
                      <a:pt x="391" y="506"/>
                    </a:lnTo>
                    <a:lnTo>
                      <a:pt x="393" y="506"/>
                    </a:lnTo>
                    <a:lnTo>
                      <a:pt x="393" y="507"/>
                    </a:lnTo>
                    <a:lnTo>
                      <a:pt x="395" y="507"/>
                    </a:lnTo>
                    <a:lnTo>
                      <a:pt x="395" y="509"/>
                    </a:lnTo>
                    <a:lnTo>
                      <a:pt x="396" y="509"/>
                    </a:lnTo>
                    <a:lnTo>
                      <a:pt x="396" y="516"/>
                    </a:lnTo>
                    <a:lnTo>
                      <a:pt x="398" y="516"/>
                    </a:lnTo>
                    <a:lnTo>
                      <a:pt x="398" y="519"/>
                    </a:lnTo>
                    <a:lnTo>
                      <a:pt x="400" y="519"/>
                    </a:lnTo>
                    <a:lnTo>
                      <a:pt x="400" y="524"/>
                    </a:lnTo>
                    <a:lnTo>
                      <a:pt x="401" y="524"/>
                    </a:lnTo>
                    <a:lnTo>
                      <a:pt x="401" y="526"/>
                    </a:lnTo>
                    <a:lnTo>
                      <a:pt x="407" y="526"/>
                    </a:lnTo>
                    <a:lnTo>
                      <a:pt x="407" y="527"/>
                    </a:lnTo>
                    <a:lnTo>
                      <a:pt x="408" y="527"/>
                    </a:lnTo>
                    <a:lnTo>
                      <a:pt x="408" y="531"/>
                    </a:lnTo>
                    <a:lnTo>
                      <a:pt x="410" y="531"/>
                    </a:lnTo>
                    <a:lnTo>
                      <a:pt x="410" y="531"/>
                    </a:lnTo>
                    <a:lnTo>
                      <a:pt x="412" y="531"/>
                    </a:lnTo>
                    <a:lnTo>
                      <a:pt x="412" y="534"/>
                    </a:lnTo>
                    <a:lnTo>
                      <a:pt x="413" y="534"/>
                    </a:lnTo>
                    <a:lnTo>
                      <a:pt x="413" y="539"/>
                    </a:lnTo>
                    <a:lnTo>
                      <a:pt x="415" y="539"/>
                    </a:lnTo>
                    <a:lnTo>
                      <a:pt x="415" y="542"/>
                    </a:lnTo>
                    <a:lnTo>
                      <a:pt x="417" y="542"/>
                    </a:lnTo>
                    <a:lnTo>
                      <a:pt x="417" y="542"/>
                    </a:lnTo>
                    <a:lnTo>
                      <a:pt x="418" y="542"/>
                    </a:lnTo>
                    <a:lnTo>
                      <a:pt x="418" y="544"/>
                    </a:lnTo>
                    <a:lnTo>
                      <a:pt x="420" y="544"/>
                    </a:lnTo>
                    <a:lnTo>
                      <a:pt x="420" y="547"/>
                    </a:lnTo>
                    <a:lnTo>
                      <a:pt x="422" y="547"/>
                    </a:lnTo>
                    <a:lnTo>
                      <a:pt x="422" y="551"/>
                    </a:lnTo>
                    <a:lnTo>
                      <a:pt x="425" y="551"/>
                    </a:lnTo>
                    <a:lnTo>
                      <a:pt x="425" y="558"/>
                    </a:lnTo>
                    <a:lnTo>
                      <a:pt x="427" y="558"/>
                    </a:lnTo>
                    <a:lnTo>
                      <a:pt x="427" y="559"/>
                    </a:lnTo>
                    <a:lnTo>
                      <a:pt x="429" y="559"/>
                    </a:lnTo>
                    <a:lnTo>
                      <a:pt x="429" y="561"/>
                    </a:lnTo>
                    <a:lnTo>
                      <a:pt x="430" y="561"/>
                    </a:lnTo>
                    <a:lnTo>
                      <a:pt x="430" y="562"/>
                    </a:lnTo>
                    <a:lnTo>
                      <a:pt x="432" y="562"/>
                    </a:lnTo>
                    <a:lnTo>
                      <a:pt x="432" y="564"/>
                    </a:lnTo>
                    <a:lnTo>
                      <a:pt x="434" y="564"/>
                    </a:lnTo>
                    <a:lnTo>
                      <a:pt x="434" y="567"/>
                    </a:lnTo>
                    <a:lnTo>
                      <a:pt x="437" y="567"/>
                    </a:lnTo>
                    <a:lnTo>
                      <a:pt x="437" y="567"/>
                    </a:lnTo>
                    <a:lnTo>
                      <a:pt x="439" y="567"/>
                    </a:lnTo>
                    <a:lnTo>
                      <a:pt x="439" y="567"/>
                    </a:lnTo>
                    <a:lnTo>
                      <a:pt x="440" y="567"/>
                    </a:lnTo>
                    <a:lnTo>
                      <a:pt x="440" y="569"/>
                    </a:lnTo>
                    <a:lnTo>
                      <a:pt x="442" y="569"/>
                    </a:lnTo>
                    <a:lnTo>
                      <a:pt x="442" y="571"/>
                    </a:lnTo>
                    <a:lnTo>
                      <a:pt x="444" y="571"/>
                    </a:lnTo>
                    <a:lnTo>
                      <a:pt x="444" y="576"/>
                    </a:lnTo>
                    <a:lnTo>
                      <a:pt x="447" y="576"/>
                    </a:lnTo>
                    <a:lnTo>
                      <a:pt x="447" y="583"/>
                    </a:lnTo>
                    <a:lnTo>
                      <a:pt x="449" y="583"/>
                    </a:lnTo>
                    <a:lnTo>
                      <a:pt x="449" y="584"/>
                    </a:lnTo>
                    <a:lnTo>
                      <a:pt x="451" y="584"/>
                    </a:lnTo>
                    <a:lnTo>
                      <a:pt x="451" y="591"/>
                    </a:lnTo>
                    <a:lnTo>
                      <a:pt x="452" y="591"/>
                    </a:lnTo>
                    <a:lnTo>
                      <a:pt x="452" y="596"/>
                    </a:lnTo>
                    <a:lnTo>
                      <a:pt x="454" y="596"/>
                    </a:lnTo>
                    <a:lnTo>
                      <a:pt x="454" y="596"/>
                    </a:lnTo>
                    <a:lnTo>
                      <a:pt x="456" y="596"/>
                    </a:lnTo>
                    <a:lnTo>
                      <a:pt x="456" y="599"/>
                    </a:lnTo>
                    <a:lnTo>
                      <a:pt x="457" y="599"/>
                    </a:lnTo>
                    <a:lnTo>
                      <a:pt x="457" y="601"/>
                    </a:lnTo>
                    <a:lnTo>
                      <a:pt x="461" y="601"/>
                    </a:lnTo>
                    <a:lnTo>
                      <a:pt x="461" y="604"/>
                    </a:lnTo>
                    <a:lnTo>
                      <a:pt x="463" y="604"/>
                    </a:lnTo>
                    <a:lnTo>
                      <a:pt x="463" y="609"/>
                    </a:lnTo>
                    <a:lnTo>
                      <a:pt x="464" y="609"/>
                    </a:lnTo>
                    <a:lnTo>
                      <a:pt x="464" y="611"/>
                    </a:lnTo>
                    <a:lnTo>
                      <a:pt x="466" y="611"/>
                    </a:lnTo>
                    <a:lnTo>
                      <a:pt x="466" y="614"/>
                    </a:lnTo>
                    <a:lnTo>
                      <a:pt x="468" y="614"/>
                    </a:lnTo>
                    <a:lnTo>
                      <a:pt x="468" y="618"/>
                    </a:lnTo>
                    <a:lnTo>
                      <a:pt x="469" y="618"/>
                    </a:lnTo>
                    <a:lnTo>
                      <a:pt x="469" y="619"/>
                    </a:lnTo>
                    <a:lnTo>
                      <a:pt x="473" y="619"/>
                    </a:lnTo>
                    <a:lnTo>
                      <a:pt x="473" y="629"/>
                    </a:lnTo>
                    <a:lnTo>
                      <a:pt x="474" y="629"/>
                    </a:lnTo>
                    <a:lnTo>
                      <a:pt x="474" y="636"/>
                    </a:lnTo>
                    <a:lnTo>
                      <a:pt x="476" y="636"/>
                    </a:lnTo>
                    <a:lnTo>
                      <a:pt x="476" y="643"/>
                    </a:lnTo>
                    <a:lnTo>
                      <a:pt x="478" y="643"/>
                    </a:lnTo>
                    <a:lnTo>
                      <a:pt x="478" y="651"/>
                    </a:lnTo>
                    <a:lnTo>
                      <a:pt x="480" y="651"/>
                    </a:lnTo>
                    <a:lnTo>
                      <a:pt x="480" y="653"/>
                    </a:lnTo>
                    <a:lnTo>
                      <a:pt x="481" y="653"/>
                    </a:lnTo>
                    <a:lnTo>
                      <a:pt x="481" y="655"/>
                    </a:lnTo>
                    <a:lnTo>
                      <a:pt x="483" y="655"/>
                    </a:lnTo>
                    <a:lnTo>
                      <a:pt x="483" y="660"/>
                    </a:lnTo>
                    <a:lnTo>
                      <a:pt x="485" y="660"/>
                    </a:lnTo>
                    <a:lnTo>
                      <a:pt x="485" y="665"/>
                    </a:lnTo>
                    <a:lnTo>
                      <a:pt x="486" y="665"/>
                    </a:lnTo>
                    <a:lnTo>
                      <a:pt x="486" y="668"/>
                    </a:lnTo>
                    <a:lnTo>
                      <a:pt x="488" y="668"/>
                    </a:lnTo>
                    <a:lnTo>
                      <a:pt x="488" y="680"/>
                    </a:lnTo>
                    <a:lnTo>
                      <a:pt x="490" y="680"/>
                    </a:lnTo>
                    <a:lnTo>
                      <a:pt x="490" y="686"/>
                    </a:lnTo>
                    <a:lnTo>
                      <a:pt x="491" y="686"/>
                    </a:lnTo>
                    <a:lnTo>
                      <a:pt x="491" y="695"/>
                    </a:lnTo>
                    <a:lnTo>
                      <a:pt x="493" y="695"/>
                    </a:lnTo>
                    <a:lnTo>
                      <a:pt x="493" y="696"/>
                    </a:lnTo>
                    <a:lnTo>
                      <a:pt x="495" y="696"/>
                    </a:lnTo>
                    <a:lnTo>
                      <a:pt x="495" y="700"/>
                    </a:lnTo>
                    <a:lnTo>
                      <a:pt x="497" y="700"/>
                    </a:lnTo>
                    <a:lnTo>
                      <a:pt x="497" y="701"/>
                    </a:lnTo>
                    <a:lnTo>
                      <a:pt x="498" y="701"/>
                    </a:lnTo>
                    <a:lnTo>
                      <a:pt x="498" y="708"/>
                    </a:lnTo>
                    <a:lnTo>
                      <a:pt x="500" y="708"/>
                    </a:lnTo>
                    <a:lnTo>
                      <a:pt x="500" y="715"/>
                    </a:lnTo>
                    <a:lnTo>
                      <a:pt x="502" y="715"/>
                    </a:lnTo>
                    <a:lnTo>
                      <a:pt x="502" y="725"/>
                    </a:lnTo>
                    <a:lnTo>
                      <a:pt x="503" y="725"/>
                    </a:lnTo>
                    <a:lnTo>
                      <a:pt x="503" y="730"/>
                    </a:lnTo>
                    <a:lnTo>
                      <a:pt x="505" y="730"/>
                    </a:lnTo>
                    <a:lnTo>
                      <a:pt x="505" y="737"/>
                    </a:lnTo>
                    <a:lnTo>
                      <a:pt x="507" y="737"/>
                    </a:lnTo>
                    <a:lnTo>
                      <a:pt x="507" y="740"/>
                    </a:lnTo>
                    <a:lnTo>
                      <a:pt x="508" y="740"/>
                    </a:lnTo>
                    <a:lnTo>
                      <a:pt x="508" y="747"/>
                    </a:lnTo>
                    <a:lnTo>
                      <a:pt x="510" y="747"/>
                    </a:lnTo>
                    <a:lnTo>
                      <a:pt x="510" y="755"/>
                    </a:lnTo>
                    <a:lnTo>
                      <a:pt x="512" y="755"/>
                    </a:lnTo>
                    <a:lnTo>
                      <a:pt x="512" y="772"/>
                    </a:lnTo>
                    <a:lnTo>
                      <a:pt x="514" y="772"/>
                    </a:lnTo>
                    <a:lnTo>
                      <a:pt x="514" y="785"/>
                    </a:lnTo>
                    <a:lnTo>
                      <a:pt x="515" y="785"/>
                    </a:lnTo>
                    <a:lnTo>
                      <a:pt x="515" y="805"/>
                    </a:lnTo>
                    <a:lnTo>
                      <a:pt x="517" y="805"/>
                    </a:lnTo>
                    <a:lnTo>
                      <a:pt x="517" y="809"/>
                    </a:lnTo>
                    <a:lnTo>
                      <a:pt x="519" y="809"/>
                    </a:lnTo>
                    <a:lnTo>
                      <a:pt x="519" y="822"/>
                    </a:lnTo>
                    <a:lnTo>
                      <a:pt x="520" y="822"/>
                    </a:lnTo>
                    <a:lnTo>
                      <a:pt x="520" y="832"/>
                    </a:lnTo>
                    <a:lnTo>
                      <a:pt x="522" y="832"/>
                    </a:lnTo>
                    <a:lnTo>
                      <a:pt x="522" y="845"/>
                    </a:lnTo>
                    <a:lnTo>
                      <a:pt x="524" y="845"/>
                    </a:lnTo>
                    <a:lnTo>
                      <a:pt x="524" y="855"/>
                    </a:lnTo>
                    <a:lnTo>
                      <a:pt x="525" y="855"/>
                    </a:lnTo>
                    <a:lnTo>
                      <a:pt x="525" y="872"/>
                    </a:lnTo>
                    <a:lnTo>
                      <a:pt x="527" y="872"/>
                    </a:lnTo>
                    <a:lnTo>
                      <a:pt x="527" y="876"/>
                    </a:lnTo>
                    <a:lnTo>
                      <a:pt x="529" y="876"/>
                    </a:lnTo>
                    <a:lnTo>
                      <a:pt x="529" y="889"/>
                    </a:lnTo>
                    <a:lnTo>
                      <a:pt x="530" y="889"/>
                    </a:lnTo>
                    <a:lnTo>
                      <a:pt x="530" y="904"/>
                    </a:lnTo>
                    <a:lnTo>
                      <a:pt x="532" y="904"/>
                    </a:lnTo>
                    <a:lnTo>
                      <a:pt x="532" y="919"/>
                    </a:lnTo>
                    <a:lnTo>
                      <a:pt x="534" y="919"/>
                    </a:lnTo>
                    <a:lnTo>
                      <a:pt x="534" y="924"/>
                    </a:lnTo>
                    <a:lnTo>
                      <a:pt x="536" y="924"/>
                    </a:lnTo>
                    <a:lnTo>
                      <a:pt x="536" y="926"/>
                    </a:lnTo>
                    <a:lnTo>
                      <a:pt x="537" y="926"/>
                    </a:lnTo>
                    <a:lnTo>
                      <a:pt x="537" y="933"/>
                    </a:lnTo>
                    <a:lnTo>
                      <a:pt x="539" y="933"/>
                    </a:lnTo>
                    <a:lnTo>
                      <a:pt x="539" y="948"/>
                    </a:lnTo>
                    <a:lnTo>
                      <a:pt x="541" y="948"/>
                    </a:lnTo>
                    <a:lnTo>
                      <a:pt x="541" y="961"/>
                    </a:lnTo>
                    <a:lnTo>
                      <a:pt x="542" y="961"/>
                    </a:lnTo>
                    <a:lnTo>
                      <a:pt x="542" y="969"/>
                    </a:lnTo>
                    <a:lnTo>
                      <a:pt x="544" y="969"/>
                    </a:lnTo>
                    <a:lnTo>
                      <a:pt x="544" y="976"/>
                    </a:lnTo>
                    <a:lnTo>
                      <a:pt x="546" y="976"/>
                    </a:lnTo>
                    <a:lnTo>
                      <a:pt x="546" y="981"/>
                    </a:lnTo>
                    <a:lnTo>
                      <a:pt x="547" y="981"/>
                    </a:lnTo>
                    <a:lnTo>
                      <a:pt x="547" y="986"/>
                    </a:lnTo>
                    <a:lnTo>
                      <a:pt x="549" y="986"/>
                    </a:lnTo>
                    <a:lnTo>
                      <a:pt x="549" y="1000"/>
                    </a:lnTo>
                    <a:lnTo>
                      <a:pt x="551" y="1000"/>
                    </a:lnTo>
                    <a:lnTo>
                      <a:pt x="551" y="1006"/>
                    </a:lnTo>
                    <a:lnTo>
                      <a:pt x="553" y="1006"/>
                    </a:lnTo>
                    <a:lnTo>
                      <a:pt x="553" y="1010"/>
                    </a:lnTo>
                    <a:lnTo>
                      <a:pt x="554" y="1010"/>
                    </a:lnTo>
                    <a:lnTo>
                      <a:pt x="554" y="1016"/>
                    </a:lnTo>
                    <a:lnTo>
                      <a:pt x="556" y="1016"/>
                    </a:lnTo>
                    <a:lnTo>
                      <a:pt x="556" y="1018"/>
                    </a:lnTo>
                    <a:lnTo>
                      <a:pt x="558" y="1018"/>
                    </a:lnTo>
                    <a:lnTo>
                      <a:pt x="558" y="1021"/>
                    </a:lnTo>
                    <a:lnTo>
                      <a:pt x="559" y="1021"/>
                    </a:lnTo>
                    <a:lnTo>
                      <a:pt x="559" y="1026"/>
                    </a:lnTo>
                    <a:lnTo>
                      <a:pt x="561" y="1026"/>
                    </a:lnTo>
                    <a:lnTo>
                      <a:pt x="561" y="1028"/>
                    </a:lnTo>
                    <a:lnTo>
                      <a:pt x="563" y="1028"/>
                    </a:lnTo>
                    <a:lnTo>
                      <a:pt x="563" y="1030"/>
                    </a:lnTo>
                    <a:lnTo>
                      <a:pt x="564" y="1030"/>
                    </a:lnTo>
                    <a:lnTo>
                      <a:pt x="564" y="1033"/>
                    </a:lnTo>
                    <a:lnTo>
                      <a:pt x="566" y="1033"/>
                    </a:lnTo>
                    <a:lnTo>
                      <a:pt x="566" y="1035"/>
                    </a:lnTo>
                    <a:lnTo>
                      <a:pt x="568" y="1035"/>
                    </a:lnTo>
                    <a:lnTo>
                      <a:pt x="568" y="1040"/>
                    </a:lnTo>
                    <a:lnTo>
                      <a:pt x="570" y="1040"/>
                    </a:lnTo>
                    <a:lnTo>
                      <a:pt x="570" y="1042"/>
                    </a:lnTo>
                    <a:lnTo>
                      <a:pt x="571" y="1042"/>
                    </a:lnTo>
                    <a:lnTo>
                      <a:pt x="571" y="1045"/>
                    </a:lnTo>
                    <a:lnTo>
                      <a:pt x="573" y="1045"/>
                    </a:lnTo>
                    <a:lnTo>
                      <a:pt x="573" y="1048"/>
                    </a:lnTo>
                    <a:lnTo>
                      <a:pt x="575" y="1048"/>
                    </a:lnTo>
                    <a:lnTo>
                      <a:pt x="575" y="1052"/>
                    </a:lnTo>
                    <a:lnTo>
                      <a:pt x="576" y="1052"/>
                    </a:lnTo>
                    <a:lnTo>
                      <a:pt x="576" y="1057"/>
                    </a:lnTo>
                    <a:lnTo>
                      <a:pt x="578" y="1057"/>
                    </a:lnTo>
                    <a:lnTo>
                      <a:pt x="578" y="1062"/>
                    </a:lnTo>
                    <a:lnTo>
                      <a:pt x="580" y="1062"/>
                    </a:lnTo>
                    <a:lnTo>
                      <a:pt x="580" y="1070"/>
                    </a:lnTo>
                    <a:lnTo>
                      <a:pt x="582" y="1070"/>
                    </a:lnTo>
                    <a:lnTo>
                      <a:pt x="582" y="1074"/>
                    </a:lnTo>
                    <a:lnTo>
                      <a:pt x="583" y="1074"/>
                    </a:lnTo>
                    <a:lnTo>
                      <a:pt x="583" y="1074"/>
                    </a:lnTo>
                    <a:lnTo>
                      <a:pt x="585" y="1074"/>
                    </a:lnTo>
                    <a:lnTo>
                      <a:pt x="585" y="1082"/>
                    </a:lnTo>
                    <a:lnTo>
                      <a:pt x="587" y="1082"/>
                    </a:lnTo>
                    <a:lnTo>
                      <a:pt x="587" y="1084"/>
                    </a:lnTo>
                    <a:lnTo>
                      <a:pt x="588" y="1084"/>
                    </a:lnTo>
                    <a:lnTo>
                      <a:pt x="588" y="1087"/>
                    </a:lnTo>
                    <a:lnTo>
                      <a:pt x="590" y="1087"/>
                    </a:lnTo>
                    <a:lnTo>
                      <a:pt x="590" y="1091"/>
                    </a:lnTo>
                    <a:lnTo>
                      <a:pt x="592" y="1091"/>
                    </a:lnTo>
                    <a:lnTo>
                      <a:pt x="592" y="1102"/>
                    </a:lnTo>
                    <a:lnTo>
                      <a:pt x="593" y="1102"/>
                    </a:lnTo>
                    <a:lnTo>
                      <a:pt x="593" y="1106"/>
                    </a:lnTo>
                    <a:lnTo>
                      <a:pt x="595" y="1106"/>
                    </a:lnTo>
                    <a:lnTo>
                      <a:pt x="595" y="1113"/>
                    </a:lnTo>
                    <a:lnTo>
                      <a:pt x="597" y="1113"/>
                    </a:lnTo>
                    <a:lnTo>
                      <a:pt x="597" y="1113"/>
                    </a:lnTo>
                    <a:lnTo>
                      <a:pt x="598" y="1113"/>
                    </a:lnTo>
                    <a:lnTo>
                      <a:pt x="598" y="1114"/>
                    </a:lnTo>
                    <a:lnTo>
                      <a:pt x="600" y="1114"/>
                    </a:lnTo>
                    <a:lnTo>
                      <a:pt x="600" y="1116"/>
                    </a:lnTo>
                    <a:lnTo>
                      <a:pt x="602" y="1116"/>
                    </a:lnTo>
                    <a:lnTo>
                      <a:pt x="602" y="1116"/>
                    </a:lnTo>
                    <a:lnTo>
                      <a:pt x="604" y="1116"/>
                    </a:lnTo>
                    <a:lnTo>
                      <a:pt x="604" y="1118"/>
                    </a:lnTo>
                    <a:lnTo>
                      <a:pt x="605" y="1118"/>
                    </a:lnTo>
                    <a:lnTo>
                      <a:pt x="605" y="1119"/>
                    </a:lnTo>
                    <a:lnTo>
                      <a:pt x="607" y="1119"/>
                    </a:lnTo>
                    <a:lnTo>
                      <a:pt x="607" y="1123"/>
                    </a:lnTo>
                    <a:lnTo>
                      <a:pt x="609" y="1123"/>
                    </a:lnTo>
                    <a:lnTo>
                      <a:pt x="609" y="1126"/>
                    </a:lnTo>
                    <a:lnTo>
                      <a:pt x="610" y="1126"/>
                    </a:lnTo>
                    <a:lnTo>
                      <a:pt x="610" y="1126"/>
                    </a:lnTo>
                    <a:lnTo>
                      <a:pt x="612" y="1126"/>
                    </a:lnTo>
                    <a:lnTo>
                      <a:pt x="612" y="1126"/>
                    </a:lnTo>
                    <a:lnTo>
                      <a:pt x="614" y="1126"/>
                    </a:lnTo>
                    <a:lnTo>
                      <a:pt x="614" y="1126"/>
                    </a:lnTo>
                    <a:lnTo>
                      <a:pt x="614" y="973"/>
                    </a:lnTo>
                    <a:lnTo>
                      <a:pt x="614" y="973"/>
                    </a:lnTo>
                    <a:lnTo>
                      <a:pt x="612" y="973"/>
                    </a:lnTo>
                    <a:lnTo>
                      <a:pt x="612" y="973"/>
                    </a:lnTo>
                    <a:lnTo>
                      <a:pt x="610" y="973"/>
                    </a:lnTo>
                    <a:lnTo>
                      <a:pt x="610" y="973"/>
                    </a:lnTo>
                    <a:lnTo>
                      <a:pt x="609" y="973"/>
                    </a:lnTo>
                    <a:lnTo>
                      <a:pt x="609" y="970"/>
                    </a:lnTo>
                    <a:lnTo>
                      <a:pt x="607" y="970"/>
                    </a:lnTo>
                    <a:lnTo>
                      <a:pt x="607" y="967"/>
                    </a:lnTo>
                    <a:lnTo>
                      <a:pt x="605" y="967"/>
                    </a:lnTo>
                    <a:lnTo>
                      <a:pt x="605" y="966"/>
                    </a:lnTo>
                    <a:lnTo>
                      <a:pt x="604" y="966"/>
                    </a:lnTo>
                    <a:lnTo>
                      <a:pt x="604" y="964"/>
                    </a:lnTo>
                    <a:lnTo>
                      <a:pt x="602" y="964"/>
                    </a:lnTo>
                    <a:lnTo>
                      <a:pt x="602" y="964"/>
                    </a:lnTo>
                    <a:lnTo>
                      <a:pt x="600" y="964"/>
                    </a:lnTo>
                    <a:lnTo>
                      <a:pt x="600" y="962"/>
                    </a:lnTo>
                    <a:lnTo>
                      <a:pt x="598" y="962"/>
                    </a:lnTo>
                    <a:lnTo>
                      <a:pt x="598" y="961"/>
                    </a:lnTo>
                    <a:lnTo>
                      <a:pt x="597" y="961"/>
                    </a:lnTo>
                    <a:lnTo>
                      <a:pt x="597" y="961"/>
                    </a:lnTo>
                    <a:lnTo>
                      <a:pt x="595" y="961"/>
                    </a:lnTo>
                    <a:lnTo>
                      <a:pt x="595" y="955"/>
                    </a:lnTo>
                    <a:lnTo>
                      <a:pt x="593" y="955"/>
                    </a:lnTo>
                    <a:lnTo>
                      <a:pt x="593" y="951"/>
                    </a:lnTo>
                    <a:lnTo>
                      <a:pt x="592" y="951"/>
                    </a:lnTo>
                    <a:lnTo>
                      <a:pt x="592" y="940"/>
                    </a:lnTo>
                    <a:lnTo>
                      <a:pt x="590" y="940"/>
                    </a:lnTo>
                    <a:lnTo>
                      <a:pt x="590" y="937"/>
                    </a:lnTo>
                    <a:lnTo>
                      <a:pt x="588" y="937"/>
                    </a:lnTo>
                    <a:lnTo>
                      <a:pt x="588" y="934"/>
                    </a:lnTo>
                    <a:lnTo>
                      <a:pt x="587" y="934"/>
                    </a:lnTo>
                    <a:lnTo>
                      <a:pt x="587" y="932"/>
                    </a:lnTo>
                    <a:lnTo>
                      <a:pt x="585" y="932"/>
                    </a:lnTo>
                    <a:lnTo>
                      <a:pt x="585" y="925"/>
                    </a:lnTo>
                    <a:lnTo>
                      <a:pt x="583" y="925"/>
                    </a:lnTo>
                    <a:lnTo>
                      <a:pt x="583" y="925"/>
                    </a:lnTo>
                    <a:lnTo>
                      <a:pt x="582" y="925"/>
                    </a:lnTo>
                    <a:lnTo>
                      <a:pt x="582" y="921"/>
                    </a:lnTo>
                    <a:lnTo>
                      <a:pt x="580" y="921"/>
                    </a:lnTo>
                    <a:lnTo>
                      <a:pt x="580" y="914"/>
                    </a:lnTo>
                    <a:lnTo>
                      <a:pt x="578" y="914"/>
                    </a:lnTo>
                    <a:lnTo>
                      <a:pt x="578" y="909"/>
                    </a:lnTo>
                    <a:lnTo>
                      <a:pt x="576" y="909"/>
                    </a:lnTo>
                    <a:lnTo>
                      <a:pt x="576" y="904"/>
                    </a:lnTo>
                    <a:lnTo>
                      <a:pt x="575" y="904"/>
                    </a:lnTo>
                    <a:lnTo>
                      <a:pt x="575" y="901"/>
                    </a:lnTo>
                    <a:lnTo>
                      <a:pt x="573" y="901"/>
                    </a:lnTo>
                    <a:lnTo>
                      <a:pt x="573" y="898"/>
                    </a:lnTo>
                    <a:lnTo>
                      <a:pt x="571" y="898"/>
                    </a:lnTo>
                    <a:lnTo>
                      <a:pt x="571" y="895"/>
                    </a:lnTo>
                    <a:lnTo>
                      <a:pt x="570" y="895"/>
                    </a:lnTo>
                    <a:lnTo>
                      <a:pt x="570" y="893"/>
                    </a:lnTo>
                    <a:lnTo>
                      <a:pt x="568" y="893"/>
                    </a:lnTo>
                    <a:lnTo>
                      <a:pt x="568" y="888"/>
                    </a:lnTo>
                    <a:lnTo>
                      <a:pt x="566" y="888"/>
                    </a:lnTo>
                    <a:lnTo>
                      <a:pt x="566" y="887"/>
                    </a:lnTo>
                    <a:lnTo>
                      <a:pt x="564" y="887"/>
                    </a:lnTo>
                    <a:lnTo>
                      <a:pt x="564" y="884"/>
                    </a:lnTo>
                    <a:lnTo>
                      <a:pt x="563" y="884"/>
                    </a:lnTo>
                    <a:lnTo>
                      <a:pt x="563" y="882"/>
                    </a:lnTo>
                    <a:lnTo>
                      <a:pt x="561" y="882"/>
                    </a:lnTo>
                    <a:lnTo>
                      <a:pt x="561" y="881"/>
                    </a:lnTo>
                    <a:lnTo>
                      <a:pt x="559" y="881"/>
                    </a:lnTo>
                    <a:lnTo>
                      <a:pt x="559" y="876"/>
                    </a:lnTo>
                    <a:lnTo>
                      <a:pt x="558" y="876"/>
                    </a:lnTo>
                    <a:lnTo>
                      <a:pt x="558" y="873"/>
                    </a:lnTo>
                    <a:lnTo>
                      <a:pt x="556" y="873"/>
                    </a:lnTo>
                    <a:lnTo>
                      <a:pt x="556" y="871"/>
                    </a:lnTo>
                    <a:lnTo>
                      <a:pt x="554" y="871"/>
                    </a:lnTo>
                    <a:lnTo>
                      <a:pt x="554" y="865"/>
                    </a:lnTo>
                    <a:lnTo>
                      <a:pt x="553" y="865"/>
                    </a:lnTo>
                    <a:lnTo>
                      <a:pt x="553" y="862"/>
                    </a:lnTo>
                    <a:lnTo>
                      <a:pt x="551" y="862"/>
                    </a:lnTo>
                    <a:lnTo>
                      <a:pt x="551" y="856"/>
                    </a:lnTo>
                    <a:lnTo>
                      <a:pt x="549" y="856"/>
                    </a:lnTo>
                    <a:lnTo>
                      <a:pt x="549" y="843"/>
                    </a:lnTo>
                    <a:lnTo>
                      <a:pt x="547" y="843"/>
                    </a:lnTo>
                    <a:lnTo>
                      <a:pt x="547" y="839"/>
                    </a:lnTo>
                    <a:lnTo>
                      <a:pt x="546" y="839"/>
                    </a:lnTo>
                    <a:lnTo>
                      <a:pt x="546" y="834"/>
                    </a:lnTo>
                    <a:lnTo>
                      <a:pt x="544" y="834"/>
                    </a:lnTo>
                    <a:lnTo>
                      <a:pt x="544" y="828"/>
                    </a:lnTo>
                    <a:lnTo>
                      <a:pt x="542" y="828"/>
                    </a:lnTo>
                    <a:lnTo>
                      <a:pt x="542" y="820"/>
                    </a:lnTo>
                    <a:lnTo>
                      <a:pt x="541" y="820"/>
                    </a:lnTo>
                    <a:lnTo>
                      <a:pt x="541" y="807"/>
                    </a:lnTo>
                    <a:lnTo>
                      <a:pt x="539" y="807"/>
                    </a:lnTo>
                    <a:lnTo>
                      <a:pt x="539" y="793"/>
                    </a:lnTo>
                    <a:lnTo>
                      <a:pt x="537" y="793"/>
                    </a:lnTo>
                    <a:lnTo>
                      <a:pt x="537" y="787"/>
                    </a:lnTo>
                    <a:lnTo>
                      <a:pt x="536" y="787"/>
                    </a:lnTo>
                    <a:lnTo>
                      <a:pt x="536" y="786"/>
                    </a:lnTo>
                    <a:lnTo>
                      <a:pt x="534" y="786"/>
                    </a:lnTo>
                    <a:lnTo>
                      <a:pt x="534" y="781"/>
                    </a:lnTo>
                    <a:lnTo>
                      <a:pt x="532" y="781"/>
                    </a:lnTo>
                    <a:lnTo>
                      <a:pt x="532" y="767"/>
                    </a:lnTo>
                    <a:lnTo>
                      <a:pt x="530" y="767"/>
                    </a:lnTo>
                    <a:lnTo>
                      <a:pt x="530" y="753"/>
                    </a:lnTo>
                    <a:lnTo>
                      <a:pt x="529" y="753"/>
                    </a:lnTo>
                    <a:lnTo>
                      <a:pt x="529" y="741"/>
                    </a:lnTo>
                    <a:lnTo>
                      <a:pt x="527" y="741"/>
                    </a:lnTo>
                    <a:lnTo>
                      <a:pt x="527" y="738"/>
                    </a:lnTo>
                    <a:lnTo>
                      <a:pt x="525" y="738"/>
                    </a:lnTo>
                    <a:lnTo>
                      <a:pt x="525" y="722"/>
                    </a:lnTo>
                    <a:lnTo>
                      <a:pt x="524" y="722"/>
                    </a:lnTo>
                    <a:lnTo>
                      <a:pt x="524" y="713"/>
                    </a:lnTo>
                    <a:lnTo>
                      <a:pt x="522" y="713"/>
                    </a:lnTo>
                    <a:lnTo>
                      <a:pt x="522" y="701"/>
                    </a:lnTo>
                    <a:lnTo>
                      <a:pt x="520" y="701"/>
                    </a:lnTo>
                    <a:lnTo>
                      <a:pt x="520" y="691"/>
                    </a:lnTo>
                    <a:lnTo>
                      <a:pt x="519" y="691"/>
                    </a:lnTo>
                    <a:lnTo>
                      <a:pt x="519" y="679"/>
                    </a:lnTo>
                    <a:lnTo>
                      <a:pt x="517" y="679"/>
                    </a:lnTo>
                    <a:lnTo>
                      <a:pt x="517" y="676"/>
                    </a:lnTo>
                    <a:lnTo>
                      <a:pt x="515" y="676"/>
                    </a:lnTo>
                    <a:lnTo>
                      <a:pt x="515" y="657"/>
                    </a:lnTo>
                    <a:lnTo>
                      <a:pt x="514" y="657"/>
                    </a:lnTo>
                    <a:lnTo>
                      <a:pt x="514" y="645"/>
                    </a:lnTo>
                    <a:lnTo>
                      <a:pt x="512" y="645"/>
                    </a:lnTo>
                    <a:lnTo>
                      <a:pt x="512" y="630"/>
                    </a:lnTo>
                    <a:lnTo>
                      <a:pt x="510" y="630"/>
                    </a:lnTo>
                    <a:lnTo>
                      <a:pt x="510" y="622"/>
                    </a:lnTo>
                    <a:lnTo>
                      <a:pt x="508" y="622"/>
                    </a:lnTo>
                    <a:lnTo>
                      <a:pt x="508" y="616"/>
                    </a:lnTo>
                    <a:lnTo>
                      <a:pt x="507" y="616"/>
                    </a:lnTo>
                    <a:lnTo>
                      <a:pt x="507" y="613"/>
                    </a:lnTo>
                    <a:lnTo>
                      <a:pt x="505" y="613"/>
                    </a:lnTo>
                    <a:lnTo>
                      <a:pt x="505" y="607"/>
                    </a:lnTo>
                    <a:lnTo>
                      <a:pt x="503" y="607"/>
                    </a:lnTo>
                    <a:lnTo>
                      <a:pt x="503" y="602"/>
                    </a:lnTo>
                    <a:lnTo>
                      <a:pt x="502" y="602"/>
                    </a:lnTo>
                    <a:lnTo>
                      <a:pt x="502" y="593"/>
                    </a:lnTo>
                    <a:lnTo>
                      <a:pt x="500" y="593"/>
                    </a:lnTo>
                    <a:lnTo>
                      <a:pt x="500" y="587"/>
                    </a:lnTo>
                    <a:lnTo>
                      <a:pt x="498" y="587"/>
                    </a:lnTo>
                    <a:lnTo>
                      <a:pt x="498" y="581"/>
                    </a:lnTo>
                    <a:lnTo>
                      <a:pt x="497" y="581"/>
                    </a:lnTo>
                    <a:lnTo>
                      <a:pt x="497" y="579"/>
                    </a:lnTo>
                    <a:lnTo>
                      <a:pt x="495" y="579"/>
                    </a:lnTo>
                    <a:lnTo>
                      <a:pt x="495" y="576"/>
                    </a:lnTo>
                    <a:lnTo>
                      <a:pt x="493" y="576"/>
                    </a:lnTo>
                    <a:lnTo>
                      <a:pt x="493" y="575"/>
                    </a:lnTo>
                    <a:lnTo>
                      <a:pt x="491" y="575"/>
                    </a:lnTo>
                    <a:lnTo>
                      <a:pt x="491" y="567"/>
                    </a:lnTo>
                    <a:lnTo>
                      <a:pt x="490" y="567"/>
                    </a:lnTo>
                    <a:lnTo>
                      <a:pt x="490" y="561"/>
                    </a:lnTo>
                    <a:lnTo>
                      <a:pt x="488" y="561"/>
                    </a:lnTo>
                    <a:lnTo>
                      <a:pt x="488" y="550"/>
                    </a:lnTo>
                    <a:lnTo>
                      <a:pt x="486" y="550"/>
                    </a:lnTo>
                    <a:lnTo>
                      <a:pt x="486" y="547"/>
                    </a:lnTo>
                    <a:lnTo>
                      <a:pt x="485" y="547"/>
                    </a:lnTo>
                    <a:lnTo>
                      <a:pt x="485" y="543"/>
                    </a:lnTo>
                    <a:lnTo>
                      <a:pt x="483" y="543"/>
                    </a:lnTo>
                    <a:lnTo>
                      <a:pt x="483" y="538"/>
                    </a:lnTo>
                    <a:lnTo>
                      <a:pt x="481" y="538"/>
                    </a:lnTo>
                    <a:lnTo>
                      <a:pt x="481" y="537"/>
                    </a:lnTo>
                    <a:lnTo>
                      <a:pt x="480" y="537"/>
                    </a:lnTo>
                    <a:lnTo>
                      <a:pt x="480" y="535"/>
                    </a:lnTo>
                    <a:lnTo>
                      <a:pt x="478" y="535"/>
                    </a:lnTo>
                    <a:lnTo>
                      <a:pt x="478" y="527"/>
                    </a:lnTo>
                    <a:lnTo>
                      <a:pt x="476" y="527"/>
                    </a:lnTo>
                    <a:lnTo>
                      <a:pt x="476" y="521"/>
                    </a:lnTo>
                    <a:lnTo>
                      <a:pt x="474" y="521"/>
                    </a:lnTo>
                    <a:lnTo>
                      <a:pt x="474" y="515"/>
                    </a:lnTo>
                    <a:lnTo>
                      <a:pt x="473" y="515"/>
                    </a:lnTo>
                    <a:lnTo>
                      <a:pt x="473" y="506"/>
                    </a:lnTo>
                    <a:lnTo>
                      <a:pt x="469" y="506"/>
                    </a:lnTo>
                    <a:lnTo>
                      <a:pt x="469" y="504"/>
                    </a:lnTo>
                    <a:lnTo>
                      <a:pt x="468" y="504"/>
                    </a:lnTo>
                    <a:lnTo>
                      <a:pt x="468" y="502"/>
                    </a:lnTo>
                    <a:lnTo>
                      <a:pt x="466" y="502"/>
                    </a:lnTo>
                    <a:lnTo>
                      <a:pt x="466" y="498"/>
                    </a:lnTo>
                    <a:lnTo>
                      <a:pt x="464" y="498"/>
                    </a:lnTo>
                    <a:lnTo>
                      <a:pt x="464" y="497"/>
                    </a:lnTo>
                    <a:lnTo>
                      <a:pt x="463" y="497"/>
                    </a:lnTo>
                    <a:lnTo>
                      <a:pt x="463" y="492"/>
                    </a:lnTo>
                    <a:lnTo>
                      <a:pt x="461" y="492"/>
                    </a:lnTo>
                    <a:lnTo>
                      <a:pt x="461" y="489"/>
                    </a:lnTo>
                    <a:lnTo>
                      <a:pt x="457" y="489"/>
                    </a:lnTo>
                    <a:lnTo>
                      <a:pt x="457" y="488"/>
                    </a:lnTo>
                    <a:lnTo>
                      <a:pt x="456" y="488"/>
                    </a:lnTo>
                    <a:lnTo>
                      <a:pt x="456" y="485"/>
                    </a:lnTo>
                    <a:lnTo>
                      <a:pt x="454" y="485"/>
                    </a:lnTo>
                    <a:lnTo>
                      <a:pt x="454" y="485"/>
                    </a:lnTo>
                    <a:lnTo>
                      <a:pt x="452" y="485"/>
                    </a:lnTo>
                    <a:lnTo>
                      <a:pt x="452" y="480"/>
                    </a:lnTo>
                    <a:lnTo>
                      <a:pt x="451" y="480"/>
                    </a:lnTo>
                    <a:lnTo>
                      <a:pt x="451" y="474"/>
                    </a:lnTo>
                    <a:lnTo>
                      <a:pt x="449" y="474"/>
                    </a:lnTo>
                    <a:lnTo>
                      <a:pt x="449" y="473"/>
                    </a:lnTo>
                    <a:lnTo>
                      <a:pt x="447" y="473"/>
                    </a:lnTo>
                    <a:lnTo>
                      <a:pt x="447" y="467"/>
                    </a:lnTo>
                    <a:lnTo>
                      <a:pt x="444" y="467"/>
                    </a:lnTo>
                    <a:lnTo>
                      <a:pt x="444" y="462"/>
                    </a:lnTo>
                    <a:lnTo>
                      <a:pt x="442" y="462"/>
                    </a:lnTo>
                    <a:lnTo>
                      <a:pt x="442" y="461"/>
                    </a:lnTo>
                    <a:lnTo>
                      <a:pt x="440" y="461"/>
                    </a:lnTo>
                    <a:lnTo>
                      <a:pt x="440" y="459"/>
                    </a:lnTo>
                    <a:lnTo>
                      <a:pt x="439" y="459"/>
                    </a:lnTo>
                    <a:lnTo>
                      <a:pt x="439" y="459"/>
                    </a:lnTo>
                    <a:lnTo>
                      <a:pt x="437" y="459"/>
                    </a:lnTo>
                    <a:lnTo>
                      <a:pt x="437" y="459"/>
                    </a:lnTo>
                    <a:lnTo>
                      <a:pt x="434" y="459"/>
                    </a:lnTo>
                    <a:lnTo>
                      <a:pt x="434" y="456"/>
                    </a:lnTo>
                    <a:lnTo>
                      <a:pt x="432" y="456"/>
                    </a:lnTo>
                    <a:lnTo>
                      <a:pt x="432" y="455"/>
                    </a:lnTo>
                    <a:lnTo>
                      <a:pt x="430" y="455"/>
                    </a:lnTo>
                    <a:lnTo>
                      <a:pt x="430" y="453"/>
                    </a:lnTo>
                    <a:lnTo>
                      <a:pt x="429" y="453"/>
                    </a:lnTo>
                    <a:lnTo>
                      <a:pt x="429" y="452"/>
                    </a:lnTo>
                    <a:lnTo>
                      <a:pt x="427" y="452"/>
                    </a:lnTo>
                    <a:lnTo>
                      <a:pt x="427" y="450"/>
                    </a:lnTo>
                    <a:lnTo>
                      <a:pt x="425" y="450"/>
                    </a:lnTo>
                    <a:lnTo>
                      <a:pt x="425" y="444"/>
                    </a:lnTo>
                    <a:lnTo>
                      <a:pt x="422" y="444"/>
                    </a:lnTo>
                    <a:lnTo>
                      <a:pt x="422" y="441"/>
                    </a:lnTo>
                    <a:lnTo>
                      <a:pt x="420" y="441"/>
                    </a:lnTo>
                    <a:lnTo>
                      <a:pt x="420" y="438"/>
                    </a:lnTo>
                    <a:lnTo>
                      <a:pt x="418" y="438"/>
                    </a:lnTo>
                    <a:lnTo>
                      <a:pt x="418" y="437"/>
                    </a:lnTo>
                    <a:lnTo>
                      <a:pt x="417" y="437"/>
                    </a:lnTo>
                    <a:lnTo>
                      <a:pt x="417" y="437"/>
                    </a:lnTo>
                    <a:lnTo>
                      <a:pt x="415" y="437"/>
                    </a:lnTo>
                    <a:lnTo>
                      <a:pt x="415" y="434"/>
                    </a:lnTo>
                    <a:lnTo>
                      <a:pt x="413" y="434"/>
                    </a:lnTo>
                    <a:lnTo>
                      <a:pt x="413" y="429"/>
                    </a:lnTo>
                    <a:lnTo>
                      <a:pt x="412" y="429"/>
                    </a:lnTo>
                    <a:lnTo>
                      <a:pt x="412" y="426"/>
                    </a:lnTo>
                    <a:lnTo>
                      <a:pt x="410" y="426"/>
                    </a:lnTo>
                    <a:lnTo>
                      <a:pt x="410" y="426"/>
                    </a:lnTo>
                    <a:lnTo>
                      <a:pt x="408" y="426"/>
                    </a:lnTo>
                    <a:lnTo>
                      <a:pt x="408" y="423"/>
                    </a:lnTo>
                    <a:lnTo>
                      <a:pt x="407" y="423"/>
                    </a:lnTo>
                    <a:lnTo>
                      <a:pt x="407" y="422"/>
                    </a:lnTo>
                    <a:lnTo>
                      <a:pt x="401" y="422"/>
                    </a:lnTo>
                    <a:lnTo>
                      <a:pt x="401" y="420"/>
                    </a:lnTo>
                    <a:lnTo>
                      <a:pt x="400" y="420"/>
                    </a:lnTo>
                    <a:lnTo>
                      <a:pt x="400" y="416"/>
                    </a:lnTo>
                    <a:lnTo>
                      <a:pt x="398" y="416"/>
                    </a:lnTo>
                    <a:lnTo>
                      <a:pt x="398" y="413"/>
                    </a:lnTo>
                    <a:lnTo>
                      <a:pt x="396" y="413"/>
                    </a:lnTo>
                    <a:lnTo>
                      <a:pt x="396" y="407"/>
                    </a:lnTo>
                    <a:lnTo>
                      <a:pt x="395" y="407"/>
                    </a:lnTo>
                    <a:lnTo>
                      <a:pt x="395" y="405"/>
                    </a:lnTo>
                    <a:lnTo>
                      <a:pt x="393" y="405"/>
                    </a:lnTo>
                    <a:lnTo>
                      <a:pt x="393" y="404"/>
                    </a:lnTo>
                    <a:lnTo>
                      <a:pt x="391" y="404"/>
                    </a:lnTo>
                    <a:lnTo>
                      <a:pt x="391" y="402"/>
                    </a:lnTo>
                    <a:lnTo>
                      <a:pt x="384" y="402"/>
                    </a:lnTo>
                    <a:lnTo>
                      <a:pt x="384" y="399"/>
                    </a:lnTo>
                    <a:lnTo>
                      <a:pt x="383" y="399"/>
                    </a:lnTo>
                    <a:lnTo>
                      <a:pt x="383" y="398"/>
                    </a:lnTo>
                    <a:lnTo>
                      <a:pt x="381" y="398"/>
                    </a:lnTo>
                    <a:lnTo>
                      <a:pt x="381" y="398"/>
                    </a:lnTo>
                    <a:lnTo>
                      <a:pt x="379" y="398"/>
                    </a:lnTo>
                    <a:lnTo>
                      <a:pt x="379" y="395"/>
                    </a:lnTo>
                    <a:lnTo>
                      <a:pt x="378" y="395"/>
                    </a:lnTo>
                    <a:lnTo>
                      <a:pt x="378" y="392"/>
                    </a:lnTo>
                    <a:lnTo>
                      <a:pt x="374" y="392"/>
                    </a:lnTo>
                    <a:lnTo>
                      <a:pt x="374" y="392"/>
                    </a:lnTo>
                    <a:lnTo>
                      <a:pt x="373" y="392"/>
                    </a:lnTo>
                    <a:lnTo>
                      <a:pt x="373" y="387"/>
                    </a:lnTo>
                    <a:lnTo>
                      <a:pt x="371" y="387"/>
                    </a:lnTo>
                    <a:lnTo>
                      <a:pt x="371" y="387"/>
                    </a:lnTo>
                    <a:lnTo>
                      <a:pt x="369" y="387"/>
                    </a:lnTo>
                    <a:lnTo>
                      <a:pt x="369" y="386"/>
                    </a:lnTo>
                    <a:lnTo>
                      <a:pt x="367" y="386"/>
                    </a:lnTo>
                    <a:lnTo>
                      <a:pt x="367" y="386"/>
                    </a:lnTo>
                    <a:lnTo>
                      <a:pt x="366" y="386"/>
                    </a:lnTo>
                    <a:lnTo>
                      <a:pt x="366" y="384"/>
                    </a:lnTo>
                    <a:lnTo>
                      <a:pt x="364" y="384"/>
                    </a:lnTo>
                    <a:lnTo>
                      <a:pt x="364" y="383"/>
                    </a:lnTo>
                    <a:lnTo>
                      <a:pt x="362" y="383"/>
                    </a:lnTo>
                    <a:lnTo>
                      <a:pt x="362" y="380"/>
                    </a:lnTo>
                    <a:lnTo>
                      <a:pt x="361" y="380"/>
                    </a:lnTo>
                    <a:lnTo>
                      <a:pt x="361" y="380"/>
                    </a:lnTo>
                    <a:lnTo>
                      <a:pt x="357" y="380"/>
                    </a:lnTo>
                    <a:lnTo>
                      <a:pt x="357" y="377"/>
                    </a:lnTo>
                    <a:lnTo>
                      <a:pt x="355" y="377"/>
                    </a:lnTo>
                    <a:lnTo>
                      <a:pt x="355" y="377"/>
                    </a:lnTo>
                    <a:lnTo>
                      <a:pt x="354" y="377"/>
                    </a:lnTo>
                    <a:lnTo>
                      <a:pt x="354" y="371"/>
                    </a:lnTo>
                    <a:lnTo>
                      <a:pt x="352" y="371"/>
                    </a:lnTo>
                    <a:lnTo>
                      <a:pt x="352" y="371"/>
                    </a:lnTo>
                    <a:lnTo>
                      <a:pt x="349" y="371"/>
                    </a:lnTo>
                    <a:lnTo>
                      <a:pt x="349" y="369"/>
                    </a:lnTo>
                    <a:lnTo>
                      <a:pt x="345" y="369"/>
                    </a:lnTo>
                    <a:lnTo>
                      <a:pt x="345" y="366"/>
                    </a:lnTo>
                    <a:lnTo>
                      <a:pt x="340" y="366"/>
                    </a:lnTo>
                    <a:lnTo>
                      <a:pt x="340" y="365"/>
                    </a:lnTo>
                    <a:lnTo>
                      <a:pt x="338" y="365"/>
                    </a:lnTo>
                    <a:lnTo>
                      <a:pt x="338" y="365"/>
                    </a:lnTo>
                    <a:lnTo>
                      <a:pt x="335" y="365"/>
                    </a:lnTo>
                    <a:lnTo>
                      <a:pt x="335" y="362"/>
                    </a:lnTo>
                    <a:lnTo>
                      <a:pt x="333" y="362"/>
                    </a:lnTo>
                    <a:lnTo>
                      <a:pt x="333" y="357"/>
                    </a:lnTo>
                    <a:lnTo>
                      <a:pt x="332" y="357"/>
                    </a:lnTo>
                    <a:lnTo>
                      <a:pt x="332" y="357"/>
                    </a:lnTo>
                    <a:lnTo>
                      <a:pt x="328" y="357"/>
                    </a:lnTo>
                    <a:lnTo>
                      <a:pt x="328" y="356"/>
                    </a:lnTo>
                    <a:lnTo>
                      <a:pt x="327" y="356"/>
                    </a:lnTo>
                    <a:lnTo>
                      <a:pt x="327" y="354"/>
                    </a:lnTo>
                    <a:lnTo>
                      <a:pt x="325" y="354"/>
                    </a:lnTo>
                    <a:lnTo>
                      <a:pt x="325" y="354"/>
                    </a:lnTo>
                    <a:lnTo>
                      <a:pt x="323" y="354"/>
                    </a:lnTo>
                    <a:lnTo>
                      <a:pt x="323" y="354"/>
                    </a:lnTo>
                    <a:lnTo>
                      <a:pt x="322" y="354"/>
                    </a:lnTo>
                    <a:lnTo>
                      <a:pt x="322" y="354"/>
                    </a:lnTo>
                    <a:lnTo>
                      <a:pt x="320" y="354"/>
                    </a:lnTo>
                    <a:lnTo>
                      <a:pt x="320" y="351"/>
                    </a:lnTo>
                    <a:lnTo>
                      <a:pt x="318" y="351"/>
                    </a:lnTo>
                    <a:lnTo>
                      <a:pt x="318" y="350"/>
                    </a:lnTo>
                    <a:lnTo>
                      <a:pt x="313" y="350"/>
                    </a:lnTo>
                    <a:lnTo>
                      <a:pt x="313" y="350"/>
                    </a:lnTo>
                    <a:lnTo>
                      <a:pt x="311" y="350"/>
                    </a:lnTo>
                    <a:lnTo>
                      <a:pt x="311" y="348"/>
                    </a:lnTo>
                    <a:lnTo>
                      <a:pt x="310" y="348"/>
                    </a:lnTo>
                    <a:lnTo>
                      <a:pt x="310" y="348"/>
                    </a:lnTo>
                    <a:lnTo>
                      <a:pt x="308" y="348"/>
                    </a:lnTo>
                    <a:lnTo>
                      <a:pt x="308" y="348"/>
                    </a:lnTo>
                    <a:lnTo>
                      <a:pt x="306" y="348"/>
                    </a:lnTo>
                    <a:lnTo>
                      <a:pt x="306" y="347"/>
                    </a:lnTo>
                    <a:lnTo>
                      <a:pt x="303" y="347"/>
                    </a:lnTo>
                    <a:lnTo>
                      <a:pt x="303" y="345"/>
                    </a:lnTo>
                    <a:lnTo>
                      <a:pt x="301" y="345"/>
                    </a:lnTo>
                    <a:lnTo>
                      <a:pt x="301" y="342"/>
                    </a:lnTo>
                    <a:lnTo>
                      <a:pt x="299" y="342"/>
                    </a:lnTo>
                    <a:lnTo>
                      <a:pt x="299" y="342"/>
                    </a:lnTo>
                    <a:lnTo>
                      <a:pt x="296" y="342"/>
                    </a:lnTo>
                    <a:lnTo>
                      <a:pt x="296" y="341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88" y="341"/>
                    </a:lnTo>
                    <a:lnTo>
                      <a:pt x="288" y="341"/>
                    </a:lnTo>
                    <a:lnTo>
                      <a:pt x="284" y="341"/>
                    </a:lnTo>
                    <a:lnTo>
                      <a:pt x="284" y="339"/>
                    </a:lnTo>
                    <a:lnTo>
                      <a:pt x="282" y="339"/>
                    </a:lnTo>
                    <a:lnTo>
                      <a:pt x="282" y="338"/>
                    </a:lnTo>
                    <a:lnTo>
                      <a:pt x="281" y="338"/>
                    </a:lnTo>
                    <a:lnTo>
                      <a:pt x="281" y="337"/>
                    </a:lnTo>
                    <a:lnTo>
                      <a:pt x="279" y="337"/>
                    </a:lnTo>
                    <a:lnTo>
                      <a:pt x="279" y="334"/>
                    </a:lnTo>
                    <a:lnTo>
                      <a:pt x="277" y="334"/>
                    </a:lnTo>
                    <a:lnTo>
                      <a:pt x="277" y="334"/>
                    </a:lnTo>
                    <a:lnTo>
                      <a:pt x="274" y="334"/>
                    </a:lnTo>
                    <a:lnTo>
                      <a:pt x="274" y="332"/>
                    </a:lnTo>
                    <a:lnTo>
                      <a:pt x="267" y="332"/>
                    </a:lnTo>
                    <a:lnTo>
                      <a:pt x="267" y="332"/>
                    </a:lnTo>
                    <a:lnTo>
                      <a:pt x="265" y="332"/>
                    </a:lnTo>
                    <a:lnTo>
                      <a:pt x="265" y="332"/>
                    </a:lnTo>
                    <a:lnTo>
                      <a:pt x="264" y="332"/>
                    </a:lnTo>
                    <a:lnTo>
                      <a:pt x="264" y="332"/>
                    </a:lnTo>
                    <a:lnTo>
                      <a:pt x="262" y="332"/>
                    </a:lnTo>
                    <a:lnTo>
                      <a:pt x="262" y="332"/>
                    </a:lnTo>
                    <a:lnTo>
                      <a:pt x="260" y="332"/>
                    </a:lnTo>
                    <a:lnTo>
                      <a:pt x="260" y="331"/>
                    </a:lnTo>
                    <a:lnTo>
                      <a:pt x="259" y="331"/>
                    </a:lnTo>
                    <a:lnTo>
                      <a:pt x="259" y="331"/>
                    </a:lnTo>
                    <a:lnTo>
                      <a:pt x="257" y="331"/>
                    </a:lnTo>
                    <a:lnTo>
                      <a:pt x="257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54" y="329"/>
                    </a:lnTo>
                    <a:lnTo>
                      <a:pt x="254" y="329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0" y="329"/>
                    </a:lnTo>
                    <a:lnTo>
                      <a:pt x="250" y="325"/>
                    </a:lnTo>
                    <a:lnTo>
                      <a:pt x="248" y="325"/>
                    </a:lnTo>
                    <a:lnTo>
                      <a:pt x="248" y="325"/>
                    </a:lnTo>
                    <a:lnTo>
                      <a:pt x="247" y="325"/>
                    </a:lnTo>
                    <a:lnTo>
                      <a:pt x="247" y="322"/>
                    </a:lnTo>
                    <a:lnTo>
                      <a:pt x="245" y="322"/>
                    </a:lnTo>
                    <a:lnTo>
                      <a:pt x="245" y="322"/>
                    </a:lnTo>
                    <a:lnTo>
                      <a:pt x="243" y="322"/>
                    </a:lnTo>
                    <a:lnTo>
                      <a:pt x="243" y="322"/>
                    </a:lnTo>
                    <a:lnTo>
                      <a:pt x="242" y="322"/>
                    </a:lnTo>
                    <a:lnTo>
                      <a:pt x="242" y="322"/>
                    </a:lnTo>
                    <a:lnTo>
                      <a:pt x="238" y="322"/>
                    </a:lnTo>
                    <a:lnTo>
                      <a:pt x="238" y="322"/>
                    </a:lnTo>
                    <a:lnTo>
                      <a:pt x="237" y="322"/>
                    </a:lnTo>
                    <a:lnTo>
                      <a:pt x="237" y="322"/>
                    </a:lnTo>
                    <a:lnTo>
                      <a:pt x="235" y="322"/>
                    </a:lnTo>
                    <a:lnTo>
                      <a:pt x="235" y="319"/>
                    </a:lnTo>
                    <a:lnTo>
                      <a:pt x="233" y="319"/>
                    </a:lnTo>
                    <a:lnTo>
                      <a:pt x="233" y="317"/>
                    </a:lnTo>
                    <a:lnTo>
                      <a:pt x="230" y="317"/>
                    </a:lnTo>
                    <a:lnTo>
                      <a:pt x="230" y="317"/>
                    </a:lnTo>
                    <a:lnTo>
                      <a:pt x="225" y="317"/>
                    </a:lnTo>
                    <a:lnTo>
                      <a:pt x="225" y="316"/>
                    </a:lnTo>
                    <a:lnTo>
                      <a:pt x="223" y="316"/>
                    </a:lnTo>
                    <a:lnTo>
                      <a:pt x="223" y="312"/>
                    </a:lnTo>
                    <a:lnTo>
                      <a:pt x="220" y="312"/>
                    </a:lnTo>
                    <a:lnTo>
                      <a:pt x="220" y="312"/>
                    </a:lnTo>
                    <a:lnTo>
                      <a:pt x="218" y="312"/>
                    </a:lnTo>
                    <a:lnTo>
                      <a:pt x="218" y="307"/>
                    </a:lnTo>
                    <a:lnTo>
                      <a:pt x="216" y="307"/>
                    </a:lnTo>
                    <a:lnTo>
                      <a:pt x="216" y="306"/>
                    </a:lnTo>
                    <a:lnTo>
                      <a:pt x="215" y="306"/>
                    </a:lnTo>
                    <a:lnTo>
                      <a:pt x="215" y="304"/>
                    </a:lnTo>
                    <a:lnTo>
                      <a:pt x="213" y="304"/>
                    </a:lnTo>
                    <a:lnTo>
                      <a:pt x="213" y="303"/>
                    </a:lnTo>
                    <a:lnTo>
                      <a:pt x="211" y="303"/>
                    </a:lnTo>
                    <a:lnTo>
                      <a:pt x="211" y="300"/>
                    </a:lnTo>
                    <a:lnTo>
                      <a:pt x="209" y="300"/>
                    </a:lnTo>
                    <a:lnTo>
                      <a:pt x="209" y="298"/>
                    </a:lnTo>
                    <a:lnTo>
                      <a:pt x="206" y="298"/>
                    </a:lnTo>
                    <a:lnTo>
                      <a:pt x="206" y="297"/>
                    </a:lnTo>
                    <a:lnTo>
                      <a:pt x="204" y="297"/>
                    </a:lnTo>
                    <a:lnTo>
                      <a:pt x="204" y="297"/>
                    </a:lnTo>
                    <a:lnTo>
                      <a:pt x="203" y="297"/>
                    </a:lnTo>
                    <a:lnTo>
                      <a:pt x="203" y="297"/>
                    </a:lnTo>
                    <a:lnTo>
                      <a:pt x="196" y="297"/>
                    </a:lnTo>
                    <a:lnTo>
                      <a:pt x="196" y="295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2" y="295"/>
                    </a:lnTo>
                    <a:lnTo>
                      <a:pt x="192" y="294"/>
                    </a:lnTo>
                    <a:lnTo>
                      <a:pt x="191" y="294"/>
                    </a:lnTo>
                    <a:lnTo>
                      <a:pt x="191" y="294"/>
                    </a:lnTo>
                    <a:lnTo>
                      <a:pt x="189" y="294"/>
                    </a:lnTo>
                    <a:lnTo>
                      <a:pt x="189" y="293"/>
                    </a:lnTo>
                    <a:lnTo>
                      <a:pt x="187" y="293"/>
                    </a:lnTo>
                    <a:lnTo>
                      <a:pt x="187" y="288"/>
                    </a:lnTo>
                    <a:lnTo>
                      <a:pt x="186" y="288"/>
                    </a:lnTo>
                    <a:lnTo>
                      <a:pt x="186" y="288"/>
                    </a:lnTo>
                    <a:lnTo>
                      <a:pt x="184" y="288"/>
                    </a:lnTo>
                    <a:lnTo>
                      <a:pt x="184" y="285"/>
                    </a:lnTo>
                    <a:lnTo>
                      <a:pt x="182" y="285"/>
                    </a:lnTo>
                    <a:lnTo>
                      <a:pt x="182" y="284"/>
                    </a:lnTo>
                    <a:lnTo>
                      <a:pt x="180" y="284"/>
                    </a:lnTo>
                    <a:lnTo>
                      <a:pt x="180" y="282"/>
                    </a:lnTo>
                    <a:lnTo>
                      <a:pt x="179" y="282"/>
                    </a:lnTo>
                    <a:lnTo>
                      <a:pt x="179" y="281"/>
                    </a:lnTo>
                    <a:lnTo>
                      <a:pt x="177" y="281"/>
                    </a:lnTo>
                    <a:lnTo>
                      <a:pt x="177" y="278"/>
                    </a:lnTo>
                    <a:lnTo>
                      <a:pt x="172" y="278"/>
                    </a:lnTo>
                    <a:lnTo>
                      <a:pt x="172" y="278"/>
                    </a:lnTo>
                    <a:lnTo>
                      <a:pt x="169" y="278"/>
                    </a:lnTo>
                    <a:lnTo>
                      <a:pt x="169" y="278"/>
                    </a:lnTo>
                    <a:lnTo>
                      <a:pt x="167" y="278"/>
                    </a:lnTo>
                    <a:lnTo>
                      <a:pt x="167" y="275"/>
                    </a:lnTo>
                    <a:lnTo>
                      <a:pt x="165" y="275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4" y="272"/>
                    </a:lnTo>
                    <a:lnTo>
                      <a:pt x="160" y="272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7" y="271"/>
                    </a:lnTo>
                    <a:lnTo>
                      <a:pt x="157" y="271"/>
                    </a:lnTo>
                    <a:lnTo>
                      <a:pt x="153" y="271"/>
                    </a:lnTo>
                    <a:lnTo>
                      <a:pt x="153" y="271"/>
                    </a:lnTo>
                    <a:lnTo>
                      <a:pt x="152" y="271"/>
                    </a:lnTo>
                    <a:lnTo>
                      <a:pt x="152" y="269"/>
                    </a:lnTo>
                    <a:lnTo>
                      <a:pt x="148" y="269"/>
                    </a:lnTo>
                    <a:lnTo>
                      <a:pt x="148" y="269"/>
                    </a:lnTo>
                    <a:lnTo>
                      <a:pt x="147" y="269"/>
                    </a:lnTo>
                    <a:lnTo>
                      <a:pt x="147" y="268"/>
                    </a:lnTo>
                    <a:lnTo>
                      <a:pt x="145" y="268"/>
                    </a:lnTo>
                    <a:lnTo>
                      <a:pt x="145" y="266"/>
                    </a:lnTo>
                    <a:lnTo>
                      <a:pt x="143" y="266"/>
                    </a:lnTo>
                    <a:lnTo>
                      <a:pt x="143" y="265"/>
                    </a:lnTo>
                    <a:lnTo>
                      <a:pt x="141" y="265"/>
                    </a:lnTo>
                    <a:lnTo>
                      <a:pt x="141" y="265"/>
                    </a:lnTo>
                    <a:lnTo>
                      <a:pt x="140" y="265"/>
                    </a:lnTo>
                    <a:lnTo>
                      <a:pt x="140" y="262"/>
                    </a:lnTo>
                    <a:lnTo>
                      <a:pt x="138" y="262"/>
                    </a:lnTo>
                    <a:lnTo>
                      <a:pt x="138" y="260"/>
                    </a:lnTo>
                    <a:lnTo>
                      <a:pt x="136" y="260"/>
                    </a:lnTo>
                    <a:lnTo>
                      <a:pt x="136" y="259"/>
                    </a:lnTo>
                    <a:lnTo>
                      <a:pt x="135" y="259"/>
                    </a:lnTo>
                    <a:lnTo>
                      <a:pt x="135" y="259"/>
                    </a:lnTo>
                    <a:lnTo>
                      <a:pt x="133" y="259"/>
                    </a:lnTo>
                    <a:lnTo>
                      <a:pt x="133" y="255"/>
                    </a:lnTo>
                    <a:lnTo>
                      <a:pt x="131" y="255"/>
                    </a:lnTo>
                    <a:lnTo>
                      <a:pt x="131" y="253"/>
                    </a:lnTo>
                    <a:lnTo>
                      <a:pt x="129" y="253"/>
                    </a:lnTo>
                    <a:lnTo>
                      <a:pt x="129" y="247"/>
                    </a:lnTo>
                    <a:lnTo>
                      <a:pt x="128" y="247"/>
                    </a:lnTo>
                    <a:lnTo>
                      <a:pt x="128" y="247"/>
                    </a:lnTo>
                    <a:lnTo>
                      <a:pt x="126" y="247"/>
                    </a:lnTo>
                    <a:lnTo>
                      <a:pt x="126" y="246"/>
                    </a:lnTo>
                    <a:lnTo>
                      <a:pt x="123" y="246"/>
                    </a:lnTo>
                    <a:lnTo>
                      <a:pt x="123" y="246"/>
                    </a:lnTo>
                    <a:lnTo>
                      <a:pt x="121" y="246"/>
                    </a:lnTo>
                    <a:lnTo>
                      <a:pt x="121" y="245"/>
                    </a:lnTo>
                    <a:lnTo>
                      <a:pt x="119" y="245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6" y="237"/>
                    </a:lnTo>
                    <a:lnTo>
                      <a:pt x="114" y="237"/>
                    </a:lnTo>
                    <a:lnTo>
                      <a:pt x="114" y="234"/>
                    </a:lnTo>
                    <a:lnTo>
                      <a:pt x="113" y="234"/>
                    </a:lnTo>
                    <a:lnTo>
                      <a:pt x="113" y="233"/>
                    </a:lnTo>
                    <a:lnTo>
                      <a:pt x="111" y="233"/>
                    </a:lnTo>
                    <a:lnTo>
                      <a:pt x="111" y="230"/>
                    </a:lnTo>
                    <a:lnTo>
                      <a:pt x="109" y="230"/>
                    </a:lnTo>
                    <a:lnTo>
                      <a:pt x="109" y="227"/>
                    </a:lnTo>
                    <a:lnTo>
                      <a:pt x="107" y="227"/>
                    </a:lnTo>
                    <a:lnTo>
                      <a:pt x="107" y="226"/>
                    </a:lnTo>
                    <a:lnTo>
                      <a:pt x="106" y="226"/>
                    </a:lnTo>
                    <a:lnTo>
                      <a:pt x="106" y="221"/>
                    </a:lnTo>
                    <a:lnTo>
                      <a:pt x="104" y="221"/>
                    </a:lnTo>
                    <a:lnTo>
                      <a:pt x="104" y="220"/>
                    </a:lnTo>
                    <a:lnTo>
                      <a:pt x="101" y="220"/>
                    </a:lnTo>
                    <a:lnTo>
                      <a:pt x="101" y="219"/>
                    </a:lnTo>
                    <a:lnTo>
                      <a:pt x="99" y="219"/>
                    </a:lnTo>
                    <a:lnTo>
                      <a:pt x="99" y="216"/>
                    </a:lnTo>
                    <a:lnTo>
                      <a:pt x="97" y="216"/>
                    </a:lnTo>
                    <a:lnTo>
                      <a:pt x="97" y="213"/>
                    </a:lnTo>
                    <a:lnTo>
                      <a:pt x="96" y="213"/>
                    </a:lnTo>
                    <a:lnTo>
                      <a:pt x="96" y="211"/>
                    </a:lnTo>
                    <a:lnTo>
                      <a:pt x="94" y="211"/>
                    </a:lnTo>
                    <a:lnTo>
                      <a:pt x="94" y="207"/>
                    </a:lnTo>
                    <a:lnTo>
                      <a:pt x="92" y="207"/>
                    </a:lnTo>
                    <a:lnTo>
                      <a:pt x="92" y="200"/>
                    </a:lnTo>
                    <a:lnTo>
                      <a:pt x="90" y="200"/>
                    </a:lnTo>
                    <a:lnTo>
                      <a:pt x="90" y="198"/>
                    </a:lnTo>
                    <a:lnTo>
                      <a:pt x="89" y="198"/>
                    </a:lnTo>
                    <a:lnTo>
                      <a:pt x="89" y="194"/>
                    </a:lnTo>
                    <a:lnTo>
                      <a:pt x="87" y="194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5" y="189"/>
                    </a:lnTo>
                    <a:lnTo>
                      <a:pt x="84" y="189"/>
                    </a:lnTo>
                    <a:lnTo>
                      <a:pt x="84" y="181"/>
                    </a:lnTo>
                    <a:lnTo>
                      <a:pt x="82" y="181"/>
                    </a:lnTo>
                    <a:lnTo>
                      <a:pt x="82" y="170"/>
                    </a:lnTo>
                    <a:lnTo>
                      <a:pt x="80" y="170"/>
                    </a:lnTo>
                    <a:lnTo>
                      <a:pt x="80" y="167"/>
                    </a:lnTo>
                    <a:lnTo>
                      <a:pt x="79" y="167"/>
                    </a:lnTo>
                    <a:lnTo>
                      <a:pt x="79" y="164"/>
                    </a:lnTo>
                    <a:lnTo>
                      <a:pt x="77" y="164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3" y="160"/>
                    </a:lnTo>
                    <a:lnTo>
                      <a:pt x="73" y="154"/>
                    </a:lnTo>
                    <a:lnTo>
                      <a:pt x="72" y="154"/>
                    </a:lnTo>
                    <a:lnTo>
                      <a:pt x="72" y="147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68" y="145"/>
                    </a:lnTo>
                    <a:lnTo>
                      <a:pt x="68" y="136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25"/>
                    </a:lnTo>
                    <a:lnTo>
                      <a:pt x="63" y="125"/>
                    </a:lnTo>
                    <a:lnTo>
                      <a:pt x="63" y="119"/>
                    </a:lnTo>
                    <a:lnTo>
                      <a:pt x="62" y="119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60" y="105"/>
                    </a:lnTo>
                    <a:lnTo>
                      <a:pt x="58" y="105"/>
                    </a:lnTo>
                    <a:lnTo>
                      <a:pt x="58" y="104"/>
                    </a:lnTo>
                    <a:lnTo>
                      <a:pt x="56" y="104"/>
                    </a:lnTo>
                    <a:lnTo>
                      <a:pt x="56" y="94"/>
                    </a:lnTo>
                    <a:lnTo>
                      <a:pt x="55" y="94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3"/>
                    </a:lnTo>
                    <a:lnTo>
                      <a:pt x="51" y="83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6" y="64"/>
                    </a:lnTo>
                    <a:lnTo>
                      <a:pt x="43" y="64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18"/>
                    </a:lnTo>
                    <a:lnTo>
                      <a:pt x="24" y="18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6E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1E62AB56-2106-4D56-B199-6694A55FE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1445"/>
                <a:ext cx="614" cy="1126"/>
              </a:xfrm>
              <a:custGeom>
                <a:avLst/>
                <a:gdLst>
                  <a:gd name="T0" fmla="*/ 24 w 614"/>
                  <a:gd name="T1" fmla="*/ 45 h 1126"/>
                  <a:gd name="T2" fmla="*/ 43 w 614"/>
                  <a:gd name="T3" fmla="*/ 109 h 1126"/>
                  <a:gd name="T4" fmla="*/ 62 w 614"/>
                  <a:gd name="T5" fmla="*/ 178 h 1126"/>
                  <a:gd name="T6" fmla="*/ 79 w 614"/>
                  <a:gd name="T7" fmla="*/ 236 h 1126"/>
                  <a:gd name="T8" fmla="*/ 96 w 614"/>
                  <a:gd name="T9" fmla="*/ 289 h 1126"/>
                  <a:gd name="T10" fmla="*/ 114 w 614"/>
                  <a:gd name="T11" fmla="*/ 317 h 1126"/>
                  <a:gd name="T12" fmla="*/ 133 w 614"/>
                  <a:gd name="T13" fmla="*/ 342 h 1126"/>
                  <a:gd name="T14" fmla="*/ 152 w 614"/>
                  <a:gd name="T15" fmla="*/ 356 h 1126"/>
                  <a:gd name="T16" fmla="*/ 177 w 614"/>
                  <a:gd name="T17" fmla="*/ 367 h 1126"/>
                  <a:gd name="T18" fmla="*/ 194 w 614"/>
                  <a:gd name="T19" fmla="*/ 384 h 1126"/>
                  <a:gd name="T20" fmla="*/ 218 w 614"/>
                  <a:gd name="T21" fmla="*/ 402 h 1126"/>
                  <a:gd name="T22" fmla="*/ 243 w 614"/>
                  <a:gd name="T23" fmla="*/ 414 h 1126"/>
                  <a:gd name="T24" fmla="*/ 260 w 614"/>
                  <a:gd name="T25" fmla="*/ 425 h 1126"/>
                  <a:gd name="T26" fmla="*/ 284 w 614"/>
                  <a:gd name="T27" fmla="*/ 435 h 1126"/>
                  <a:gd name="T28" fmla="*/ 311 w 614"/>
                  <a:gd name="T29" fmla="*/ 445 h 1126"/>
                  <a:gd name="T30" fmla="*/ 333 w 614"/>
                  <a:gd name="T31" fmla="*/ 459 h 1126"/>
                  <a:gd name="T32" fmla="*/ 361 w 614"/>
                  <a:gd name="T33" fmla="*/ 479 h 1126"/>
                  <a:gd name="T34" fmla="*/ 379 w 614"/>
                  <a:gd name="T35" fmla="*/ 499 h 1126"/>
                  <a:gd name="T36" fmla="*/ 401 w 614"/>
                  <a:gd name="T37" fmla="*/ 526 h 1126"/>
                  <a:gd name="T38" fmla="*/ 422 w 614"/>
                  <a:gd name="T39" fmla="*/ 551 h 1126"/>
                  <a:gd name="T40" fmla="*/ 442 w 614"/>
                  <a:gd name="T41" fmla="*/ 571 h 1126"/>
                  <a:gd name="T42" fmla="*/ 463 w 614"/>
                  <a:gd name="T43" fmla="*/ 609 h 1126"/>
                  <a:gd name="T44" fmla="*/ 481 w 614"/>
                  <a:gd name="T45" fmla="*/ 655 h 1126"/>
                  <a:gd name="T46" fmla="*/ 498 w 614"/>
                  <a:gd name="T47" fmla="*/ 708 h 1126"/>
                  <a:gd name="T48" fmla="*/ 515 w 614"/>
                  <a:gd name="T49" fmla="*/ 805 h 1126"/>
                  <a:gd name="T50" fmla="*/ 532 w 614"/>
                  <a:gd name="T51" fmla="*/ 919 h 1126"/>
                  <a:gd name="T52" fmla="*/ 549 w 614"/>
                  <a:gd name="T53" fmla="*/ 1000 h 1126"/>
                  <a:gd name="T54" fmla="*/ 566 w 614"/>
                  <a:gd name="T55" fmla="*/ 1035 h 1126"/>
                  <a:gd name="T56" fmla="*/ 583 w 614"/>
                  <a:gd name="T57" fmla="*/ 1074 h 1126"/>
                  <a:gd name="T58" fmla="*/ 600 w 614"/>
                  <a:gd name="T59" fmla="*/ 1116 h 1126"/>
                  <a:gd name="T60" fmla="*/ 612 w 614"/>
                  <a:gd name="T61" fmla="*/ 973 h 1126"/>
                  <a:gd name="T62" fmla="*/ 595 w 614"/>
                  <a:gd name="T63" fmla="*/ 955 h 1126"/>
                  <a:gd name="T64" fmla="*/ 578 w 614"/>
                  <a:gd name="T65" fmla="*/ 909 h 1126"/>
                  <a:gd name="T66" fmla="*/ 561 w 614"/>
                  <a:gd name="T67" fmla="*/ 881 h 1126"/>
                  <a:gd name="T68" fmla="*/ 544 w 614"/>
                  <a:gd name="T69" fmla="*/ 828 h 1126"/>
                  <a:gd name="T70" fmla="*/ 527 w 614"/>
                  <a:gd name="T71" fmla="*/ 738 h 1126"/>
                  <a:gd name="T72" fmla="*/ 510 w 614"/>
                  <a:gd name="T73" fmla="*/ 622 h 1126"/>
                  <a:gd name="T74" fmla="*/ 493 w 614"/>
                  <a:gd name="T75" fmla="*/ 575 h 1126"/>
                  <a:gd name="T76" fmla="*/ 476 w 614"/>
                  <a:gd name="T77" fmla="*/ 521 h 1126"/>
                  <a:gd name="T78" fmla="*/ 456 w 614"/>
                  <a:gd name="T79" fmla="*/ 485 h 1126"/>
                  <a:gd name="T80" fmla="*/ 437 w 614"/>
                  <a:gd name="T81" fmla="*/ 459 h 1126"/>
                  <a:gd name="T82" fmla="*/ 417 w 614"/>
                  <a:gd name="T83" fmla="*/ 437 h 1126"/>
                  <a:gd name="T84" fmla="*/ 396 w 614"/>
                  <a:gd name="T85" fmla="*/ 407 h 1126"/>
                  <a:gd name="T86" fmla="*/ 373 w 614"/>
                  <a:gd name="T87" fmla="*/ 387 h 1126"/>
                  <a:gd name="T88" fmla="*/ 354 w 614"/>
                  <a:gd name="T89" fmla="*/ 371 h 1126"/>
                  <a:gd name="T90" fmla="*/ 327 w 614"/>
                  <a:gd name="T91" fmla="*/ 354 h 1126"/>
                  <a:gd name="T92" fmla="*/ 306 w 614"/>
                  <a:gd name="T93" fmla="*/ 347 h 1126"/>
                  <a:gd name="T94" fmla="*/ 279 w 614"/>
                  <a:gd name="T95" fmla="*/ 334 h 1126"/>
                  <a:gd name="T96" fmla="*/ 255 w 614"/>
                  <a:gd name="T97" fmla="*/ 329 h 1126"/>
                  <a:gd name="T98" fmla="*/ 237 w 614"/>
                  <a:gd name="T99" fmla="*/ 322 h 1126"/>
                  <a:gd name="T100" fmla="*/ 213 w 614"/>
                  <a:gd name="T101" fmla="*/ 303 h 1126"/>
                  <a:gd name="T102" fmla="*/ 189 w 614"/>
                  <a:gd name="T103" fmla="*/ 293 h 1126"/>
                  <a:gd name="T104" fmla="*/ 167 w 614"/>
                  <a:gd name="T105" fmla="*/ 275 h 1126"/>
                  <a:gd name="T106" fmla="*/ 145 w 614"/>
                  <a:gd name="T107" fmla="*/ 266 h 1126"/>
                  <a:gd name="T108" fmla="*/ 128 w 614"/>
                  <a:gd name="T109" fmla="*/ 247 h 1126"/>
                  <a:gd name="T110" fmla="*/ 109 w 614"/>
                  <a:gd name="T111" fmla="*/ 227 h 1126"/>
                  <a:gd name="T112" fmla="*/ 90 w 614"/>
                  <a:gd name="T113" fmla="*/ 198 h 1126"/>
                  <a:gd name="T114" fmla="*/ 73 w 614"/>
                  <a:gd name="T115" fmla="*/ 154 h 1126"/>
                  <a:gd name="T116" fmla="*/ 56 w 614"/>
                  <a:gd name="T117" fmla="*/ 94 h 1126"/>
                  <a:gd name="T118" fmla="*/ 38 w 614"/>
                  <a:gd name="T119" fmla="*/ 39 h 1126"/>
                  <a:gd name="T120" fmla="*/ 19 w 614"/>
                  <a:gd name="T121" fmla="*/ 6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1126">
                    <a:moveTo>
                      <a:pt x="0" y="11"/>
                    </a:moveTo>
                    <a:lnTo>
                      <a:pt x="0" y="11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6" y="17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7"/>
                    </a:lnTo>
                    <a:lnTo>
                      <a:pt x="24" y="37"/>
                    </a:lnTo>
                    <a:lnTo>
                      <a:pt x="24" y="45"/>
                    </a:lnTo>
                    <a:lnTo>
                      <a:pt x="28" y="45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3" y="63"/>
                    </a:lnTo>
                    <a:lnTo>
                      <a:pt x="34" y="63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38" y="85"/>
                    </a:lnTo>
                    <a:lnTo>
                      <a:pt x="40" y="85"/>
                    </a:lnTo>
                    <a:lnTo>
                      <a:pt x="40" y="99"/>
                    </a:lnTo>
                    <a:lnTo>
                      <a:pt x="41" y="99"/>
                    </a:lnTo>
                    <a:lnTo>
                      <a:pt x="41" y="104"/>
                    </a:lnTo>
                    <a:lnTo>
                      <a:pt x="43" y="104"/>
                    </a:lnTo>
                    <a:lnTo>
                      <a:pt x="43" y="109"/>
                    </a:lnTo>
                    <a:lnTo>
                      <a:pt x="46" y="109"/>
                    </a:lnTo>
                    <a:lnTo>
                      <a:pt x="46" y="113"/>
                    </a:lnTo>
                    <a:lnTo>
                      <a:pt x="48" y="113"/>
                    </a:lnTo>
                    <a:lnTo>
                      <a:pt x="48" y="118"/>
                    </a:lnTo>
                    <a:lnTo>
                      <a:pt x="50" y="118"/>
                    </a:lnTo>
                    <a:lnTo>
                      <a:pt x="50" y="125"/>
                    </a:lnTo>
                    <a:lnTo>
                      <a:pt x="51" y="125"/>
                    </a:lnTo>
                    <a:lnTo>
                      <a:pt x="51" y="134"/>
                    </a:lnTo>
                    <a:lnTo>
                      <a:pt x="53" y="134"/>
                    </a:lnTo>
                    <a:lnTo>
                      <a:pt x="53" y="142"/>
                    </a:lnTo>
                    <a:lnTo>
                      <a:pt x="55" y="142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6" y="160"/>
                    </a:lnTo>
                    <a:lnTo>
                      <a:pt x="58" y="160"/>
                    </a:lnTo>
                    <a:lnTo>
                      <a:pt x="58" y="161"/>
                    </a:lnTo>
                    <a:lnTo>
                      <a:pt x="60" y="161"/>
                    </a:lnTo>
                    <a:lnTo>
                      <a:pt x="60" y="171"/>
                    </a:lnTo>
                    <a:lnTo>
                      <a:pt x="62" y="171"/>
                    </a:lnTo>
                    <a:lnTo>
                      <a:pt x="62" y="178"/>
                    </a:lnTo>
                    <a:lnTo>
                      <a:pt x="63" y="178"/>
                    </a:lnTo>
                    <a:lnTo>
                      <a:pt x="63" y="185"/>
                    </a:lnTo>
                    <a:lnTo>
                      <a:pt x="65" y="185"/>
                    </a:lnTo>
                    <a:lnTo>
                      <a:pt x="65" y="195"/>
                    </a:lnTo>
                    <a:lnTo>
                      <a:pt x="67" y="195"/>
                    </a:lnTo>
                    <a:lnTo>
                      <a:pt x="67" y="198"/>
                    </a:lnTo>
                    <a:lnTo>
                      <a:pt x="68" y="198"/>
                    </a:lnTo>
                    <a:lnTo>
                      <a:pt x="68" y="209"/>
                    </a:lnTo>
                    <a:lnTo>
                      <a:pt x="70" y="209"/>
                    </a:lnTo>
                    <a:lnTo>
                      <a:pt x="70" y="212"/>
                    </a:lnTo>
                    <a:lnTo>
                      <a:pt x="72" y="212"/>
                    </a:lnTo>
                    <a:lnTo>
                      <a:pt x="72" y="221"/>
                    </a:lnTo>
                    <a:lnTo>
                      <a:pt x="73" y="221"/>
                    </a:lnTo>
                    <a:lnTo>
                      <a:pt x="73" y="227"/>
                    </a:lnTo>
                    <a:lnTo>
                      <a:pt x="75" y="227"/>
                    </a:lnTo>
                    <a:lnTo>
                      <a:pt x="75" y="231"/>
                    </a:lnTo>
                    <a:lnTo>
                      <a:pt x="77" y="231"/>
                    </a:lnTo>
                    <a:lnTo>
                      <a:pt x="77" y="232"/>
                    </a:lnTo>
                    <a:lnTo>
                      <a:pt x="79" y="232"/>
                    </a:lnTo>
                    <a:lnTo>
                      <a:pt x="79" y="236"/>
                    </a:lnTo>
                    <a:lnTo>
                      <a:pt x="80" y="236"/>
                    </a:lnTo>
                    <a:lnTo>
                      <a:pt x="80" y="239"/>
                    </a:lnTo>
                    <a:lnTo>
                      <a:pt x="82" y="239"/>
                    </a:lnTo>
                    <a:lnTo>
                      <a:pt x="82" y="252"/>
                    </a:lnTo>
                    <a:lnTo>
                      <a:pt x="84" y="252"/>
                    </a:lnTo>
                    <a:lnTo>
                      <a:pt x="84" y="261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7" y="262"/>
                    </a:lnTo>
                    <a:lnTo>
                      <a:pt x="87" y="267"/>
                    </a:lnTo>
                    <a:lnTo>
                      <a:pt x="89" y="267"/>
                    </a:lnTo>
                    <a:lnTo>
                      <a:pt x="89" y="272"/>
                    </a:lnTo>
                    <a:lnTo>
                      <a:pt x="90" y="272"/>
                    </a:lnTo>
                    <a:lnTo>
                      <a:pt x="90" y="274"/>
                    </a:lnTo>
                    <a:lnTo>
                      <a:pt x="92" y="274"/>
                    </a:lnTo>
                    <a:lnTo>
                      <a:pt x="92" y="283"/>
                    </a:lnTo>
                    <a:lnTo>
                      <a:pt x="94" y="283"/>
                    </a:lnTo>
                    <a:lnTo>
                      <a:pt x="94" y="288"/>
                    </a:lnTo>
                    <a:lnTo>
                      <a:pt x="96" y="288"/>
                    </a:lnTo>
                    <a:lnTo>
                      <a:pt x="96" y="289"/>
                    </a:lnTo>
                    <a:lnTo>
                      <a:pt x="97" y="289"/>
                    </a:lnTo>
                    <a:lnTo>
                      <a:pt x="97" y="293"/>
                    </a:lnTo>
                    <a:lnTo>
                      <a:pt x="99" y="293"/>
                    </a:lnTo>
                    <a:lnTo>
                      <a:pt x="99" y="296"/>
                    </a:lnTo>
                    <a:lnTo>
                      <a:pt x="101" y="296"/>
                    </a:lnTo>
                    <a:lnTo>
                      <a:pt x="101" y="297"/>
                    </a:lnTo>
                    <a:lnTo>
                      <a:pt x="104" y="297"/>
                    </a:lnTo>
                    <a:lnTo>
                      <a:pt x="104" y="299"/>
                    </a:lnTo>
                    <a:lnTo>
                      <a:pt x="106" y="299"/>
                    </a:lnTo>
                    <a:lnTo>
                      <a:pt x="106" y="304"/>
                    </a:lnTo>
                    <a:lnTo>
                      <a:pt x="107" y="304"/>
                    </a:lnTo>
                    <a:lnTo>
                      <a:pt x="107" y="306"/>
                    </a:lnTo>
                    <a:lnTo>
                      <a:pt x="109" y="306"/>
                    </a:lnTo>
                    <a:lnTo>
                      <a:pt x="109" y="309"/>
                    </a:lnTo>
                    <a:lnTo>
                      <a:pt x="111" y="309"/>
                    </a:lnTo>
                    <a:lnTo>
                      <a:pt x="111" y="312"/>
                    </a:lnTo>
                    <a:lnTo>
                      <a:pt x="113" y="312"/>
                    </a:lnTo>
                    <a:lnTo>
                      <a:pt x="113" y="314"/>
                    </a:lnTo>
                    <a:lnTo>
                      <a:pt x="114" y="314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6" y="319"/>
                    </a:lnTo>
                    <a:lnTo>
                      <a:pt x="118" y="319"/>
                    </a:lnTo>
                    <a:lnTo>
                      <a:pt x="118" y="324"/>
                    </a:lnTo>
                    <a:lnTo>
                      <a:pt x="119" y="324"/>
                    </a:lnTo>
                    <a:lnTo>
                      <a:pt x="119" y="326"/>
                    </a:lnTo>
                    <a:lnTo>
                      <a:pt x="121" y="326"/>
                    </a:lnTo>
                    <a:lnTo>
                      <a:pt x="121" y="327"/>
                    </a:lnTo>
                    <a:lnTo>
                      <a:pt x="123" y="327"/>
                    </a:lnTo>
                    <a:lnTo>
                      <a:pt x="123" y="327"/>
                    </a:lnTo>
                    <a:lnTo>
                      <a:pt x="126" y="327"/>
                    </a:lnTo>
                    <a:lnTo>
                      <a:pt x="126" y="329"/>
                    </a:lnTo>
                    <a:lnTo>
                      <a:pt x="128" y="329"/>
                    </a:lnTo>
                    <a:lnTo>
                      <a:pt x="128" y="329"/>
                    </a:lnTo>
                    <a:lnTo>
                      <a:pt x="129" y="329"/>
                    </a:lnTo>
                    <a:lnTo>
                      <a:pt x="129" y="336"/>
                    </a:lnTo>
                    <a:lnTo>
                      <a:pt x="131" y="336"/>
                    </a:lnTo>
                    <a:lnTo>
                      <a:pt x="131" y="337"/>
                    </a:lnTo>
                    <a:lnTo>
                      <a:pt x="133" y="337"/>
                    </a:lnTo>
                    <a:lnTo>
                      <a:pt x="133" y="342"/>
                    </a:lnTo>
                    <a:lnTo>
                      <a:pt x="135" y="342"/>
                    </a:lnTo>
                    <a:lnTo>
                      <a:pt x="135" y="342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8" y="344"/>
                    </a:lnTo>
                    <a:lnTo>
                      <a:pt x="138" y="346"/>
                    </a:lnTo>
                    <a:lnTo>
                      <a:pt x="140" y="346"/>
                    </a:lnTo>
                    <a:lnTo>
                      <a:pt x="140" y="349"/>
                    </a:lnTo>
                    <a:lnTo>
                      <a:pt x="141" y="349"/>
                    </a:lnTo>
                    <a:lnTo>
                      <a:pt x="141" y="349"/>
                    </a:lnTo>
                    <a:lnTo>
                      <a:pt x="143" y="349"/>
                    </a:lnTo>
                    <a:lnTo>
                      <a:pt x="143" y="351"/>
                    </a:lnTo>
                    <a:lnTo>
                      <a:pt x="145" y="351"/>
                    </a:lnTo>
                    <a:lnTo>
                      <a:pt x="145" y="352"/>
                    </a:lnTo>
                    <a:lnTo>
                      <a:pt x="147" y="352"/>
                    </a:lnTo>
                    <a:lnTo>
                      <a:pt x="147" y="354"/>
                    </a:lnTo>
                    <a:lnTo>
                      <a:pt x="148" y="354"/>
                    </a:lnTo>
                    <a:lnTo>
                      <a:pt x="148" y="354"/>
                    </a:lnTo>
                    <a:lnTo>
                      <a:pt x="152" y="354"/>
                    </a:lnTo>
                    <a:lnTo>
                      <a:pt x="152" y="356"/>
                    </a:lnTo>
                    <a:lnTo>
                      <a:pt x="153" y="356"/>
                    </a:lnTo>
                    <a:lnTo>
                      <a:pt x="153" y="356"/>
                    </a:lnTo>
                    <a:lnTo>
                      <a:pt x="157" y="356"/>
                    </a:lnTo>
                    <a:lnTo>
                      <a:pt x="157" y="356"/>
                    </a:lnTo>
                    <a:lnTo>
                      <a:pt x="158" y="356"/>
                    </a:lnTo>
                    <a:lnTo>
                      <a:pt x="158" y="356"/>
                    </a:lnTo>
                    <a:lnTo>
                      <a:pt x="160" y="356"/>
                    </a:lnTo>
                    <a:lnTo>
                      <a:pt x="160" y="357"/>
                    </a:lnTo>
                    <a:lnTo>
                      <a:pt x="164" y="357"/>
                    </a:lnTo>
                    <a:lnTo>
                      <a:pt x="164" y="359"/>
                    </a:lnTo>
                    <a:lnTo>
                      <a:pt x="165" y="359"/>
                    </a:lnTo>
                    <a:lnTo>
                      <a:pt x="165" y="361"/>
                    </a:lnTo>
                    <a:lnTo>
                      <a:pt x="167" y="361"/>
                    </a:lnTo>
                    <a:lnTo>
                      <a:pt x="167" y="364"/>
                    </a:lnTo>
                    <a:lnTo>
                      <a:pt x="169" y="364"/>
                    </a:lnTo>
                    <a:lnTo>
                      <a:pt x="169" y="364"/>
                    </a:lnTo>
                    <a:lnTo>
                      <a:pt x="172" y="364"/>
                    </a:lnTo>
                    <a:lnTo>
                      <a:pt x="172" y="364"/>
                    </a:lnTo>
                    <a:lnTo>
                      <a:pt x="177" y="364"/>
                    </a:lnTo>
                    <a:lnTo>
                      <a:pt x="177" y="367"/>
                    </a:lnTo>
                    <a:lnTo>
                      <a:pt x="179" y="367"/>
                    </a:lnTo>
                    <a:lnTo>
                      <a:pt x="179" y="369"/>
                    </a:lnTo>
                    <a:lnTo>
                      <a:pt x="180" y="369"/>
                    </a:lnTo>
                    <a:lnTo>
                      <a:pt x="180" y="371"/>
                    </a:lnTo>
                    <a:lnTo>
                      <a:pt x="182" y="371"/>
                    </a:lnTo>
                    <a:lnTo>
                      <a:pt x="182" y="372"/>
                    </a:lnTo>
                    <a:lnTo>
                      <a:pt x="184" y="372"/>
                    </a:lnTo>
                    <a:lnTo>
                      <a:pt x="184" y="376"/>
                    </a:lnTo>
                    <a:lnTo>
                      <a:pt x="186" y="376"/>
                    </a:lnTo>
                    <a:lnTo>
                      <a:pt x="186" y="376"/>
                    </a:lnTo>
                    <a:lnTo>
                      <a:pt x="187" y="376"/>
                    </a:lnTo>
                    <a:lnTo>
                      <a:pt x="187" y="381"/>
                    </a:lnTo>
                    <a:lnTo>
                      <a:pt x="189" y="381"/>
                    </a:lnTo>
                    <a:lnTo>
                      <a:pt x="189" y="382"/>
                    </a:lnTo>
                    <a:lnTo>
                      <a:pt x="191" y="382"/>
                    </a:lnTo>
                    <a:lnTo>
                      <a:pt x="191" y="382"/>
                    </a:lnTo>
                    <a:lnTo>
                      <a:pt x="192" y="382"/>
                    </a:lnTo>
                    <a:lnTo>
                      <a:pt x="192" y="384"/>
                    </a:lnTo>
                    <a:lnTo>
                      <a:pt x="194" y="384"/>
                    </a:lnTo>
                    <a:lnTo>
                      <a:pt x="194" y="384"/>
                    </a:lnTo>
                    <a:lnTo>
                      <a:pt x="196" y="384"/>
                    </a:lnTo>
                    <a:lnTo>
                      <a:pt x="196" y="386"/>
                    </a:lnTo>
                    <a:lnTo>
                      <a:pt x="203" y="386"/>
                    </a:lnTo>
                    <a:lnTo>
                      <a:pt x="203" y="386"/>
                    </a:lnTo>
                    <a:lnTo>
                      <a:pt x="204" y="386"/>
                    </a:lnTo>
                    <a:lnTo>
                      <a:pt x="204" y="386"/>
                    </a:lnTo>
                    <a:lnTo>
                      <a:pt x="206" y="386"/>
                    </a:lnTo>
                    <a:lnTo>
                      <a:pt x="206" y="387"/>
                    </a:lnTo>
                    <a:lnTo>
                      <a:pt x="209" y="387"/>
                    </a:lnTo>
                    <a:lnTo>
                      <a:pt x="209" y="389"/>
                    </a:lnTo>
                    <a:lnTo>
                      <a:pt x="211" y="389"/>
                    </a:lnTo>
                    <a:lnTo>
                      <a:pt x="211" y="392"/>
                    </a:lnTo>
                    <a:lnTo>
                      <a:pt x="213" y="392"/>
                    </a:lnTo>
                    <a:lnTo>
                      <a:pt x="213" y="394"/>
                    </a:lnTo>
                    <a:lnTo>
                      <a:pt x="215" y="394"/>
                    </a:lnTo>
                    <a:lnTo>
                      <a:pt x="215" y="396"/>
                    </a:lnTo>
                    <a:lnTo>
                      <a:pt x="216" y="396"/>
                    </a:lnTo>
                    <a:lnTo>
                      <a:pt x="216" y="397"/>
                    </a:lnTo>
                    <a:lnTo>
                      <a:pt x="218" y="397"/>
                    </a:lnTo>
                    <a:lnTo>
                      <a:pt x="218" y="402"/>
                    </a:lnTo>
                    <a:lnTo>
                      <a:pt x="220" y="402"/>
                    </a:lnTo>
                    <a:lnTo>
                      <a:pt x="220" y="402"/>
                    </a:lnTo>
                    <a:lnTo>
                      <a:pt x="223" y="402"/>
                    </a:lnTo>
                    <a:lnTo>
                      <a:pt x="223" y="407"/>
                    </a:lnTo>
                    <a:lnTo>
                      <a:pt x="225" y="407"/>
                    </a:lnTo>
                    <a:lnTo>
                      <a:pt x="225" y="409"/>
                    </a:lnTo>
                    <a:lnTo>
                      <a:pt x="230" y="409"/>
                    </a:lnTo>
                    <a:lnTo>
                      <a:pt x="230" y="409"/>
                    </a:lnTo>
                    <a:lnTo>
                      <a:pt x="233" y="409"/>
                    </a:lnTo>
                    <a:lnTo>
                      <a:pt x="233" y="411"/>
                    </a:lnTo>
                    <a:lnTo>
                      <a:pt x="235" y="411"/>
                    </a:lnTo>
                    <a:lnTo>
                      <a:pt x="235" y="414"/>
                    </a:lnTo>
                    <a:lnTo>
                      <a:pt x="237" y="414"/>
                    </a:lnTo>
                    <a:lnTo>
                      <a:pt x="237" y="414"/>
                    </a:lnTo>
                    <a:lnTo>
                      <a:pt x="238" y="414"/>
                    </a:lnTo>
                    <a:lnTo>
                      <a:pt x="238" y="414"/>
                    </a:lnTo>
                    <a:lnTo>
                      <a:pt x="242" y="414"/>
                    </a:lnTo>
                    <a:lnTo>
                      <a:pt x="242" y="414"/>
                    </a:lnTo>
                    <a:lnTo>
                      <a:pt x="243" y="414"/>
                    </a:lnTo>
                    <a:lnTo>
                      <a:pt x="243" y="414"/>
                    </a:lnTo>
                    <a:lnTo>
                      <a:pt x="245" y="414"/>
                    </a:lnTo>
                    <a:lnTo>
                      <a:pt x="245" y="414"/>
                    </a:lnTo>
                    <a:lnTo>
                      <a:pt x="247" y="414"/>
                    </a:lnTo>
                    <a:lnTo>
                      <a:pt x="247" y="417"/>
                    </a:lnTo>
                    <a:lnTo>
                      <a:pt x="248" y="417"/>
                    </a:lnTo>
                    <a:lnTo>
                      <a:pt x="248" y="417"/>
                    </a:lnTo>
                    <a:lnTo>
                      <a:pt x="250" y="417"/>
                    </a:lnTo>
                    <a:lnTo>
                      <a:pt x="250" y="422"/>
                    </a:lnTo>
                    <a:lnTo>
                      <a:pt x="252" y="422"/>
                    </a:lnTo>
                    <a:lnTo>
                      <a:pt x="252" y="422"/>
                    </a:lnTo>
                    <a:lnTo>
                      <a:pt x="254" y="422"/>
                    </a:lnTo>
                    <a:lnTo>
                      <a:pt x="254" y="422"/>
                    </a:lnTo>
                    <a:lnTo>
                      <a:pt x="255" y="422"/>
                    </a:lnTo>
                    <a:lnTo>
                      <a:pt x="255" y="422"/>
                    </a:lnTo>
                    <a:lnTo>
                      <a:pt x="257" y="422"/>
                    </a:lnTo>
                    <a:lnTo>
                      <a:pt x="257" y="424"/>
                    </a:lnTo>
                    <a:lnTo>
                      <a:pt x="259" y="424"/>
                    </a:lnTo>
                    <a:lnTo>
                      <a:pt x="259" y="424"/>
                    </a:lnTo>
                    <a:lnTo>
                      <a:pt x="260" y="424"/>
                    </a:lnTo>
                    <a:lnTo>
                      <a:pt x="260" y="425"/>
                    </a:lnTo>
                    <a:lnTo>
                      <a:pt x="262" y="425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4" y="425"/>
                    </a:lnTo>
                    <a:lnTo>
                      <a:pt x="265" y="425"/>
                    </a:lnTo>
                    <a:lnTo>
                      <a:pt x="265" y="425"/>
                    </a:lnTo>
                    <a:lnTo>
                      <a:pt x="267" y="425"/>
                    </a:lnTo>
                    <a:lnTo>
                      <a:pt x="267" y="425"/>
                    </a:lnTo>
                    <a:lnTo>
                      <a:pt x="274" y="425"/>
                    </a:lnTo>
                    <a:lnTo>
                      <a:pt x="274" y="427"/>
                    </a:lnTo>
                    <a:lnTo>
                      <a:pt x="277" y="427"/>
                    </a:lnTo>
                    <a:lnTo>
                      <a:pt x="277" y="427"/>
                    </a:lnTo>
                    <a:lnTo>
                      <a:pt x="279" y="427"/>
                    </a:lnTo>
                    <a:lnTo>
                      <a:pt x="279" y="431"/>
                    </a:lnTo>
                    <a:lnTo>
                      <a:pt x="281" y="431"/>
                    </a:lnTo>
                    <a:lnTo>
                      <a:pt x="281" y="432"/>
                    </a:lnTo>
                    <a:lnTo>
                      <a:pt x="282" y="432"/>
                    </a:lnTo>
                    <a:lnTo>
                      <a:pt x="282" y="434"/>
                    </a:lnTo>
                    <a:lnTo>
                      <a:pt x="284" y="434"/>
                    </a:lnTo>
                    <a:lnTo>
                      <a:pt x="284" y="435"/>
                    </a:lnTo>
                    <a:lnTo>
                      <a:pt x="288" y="435"/>
                    </a:lnTo>
                    <a:lnTo>
                      <a:pt x="288" y="435"/>
                    </a:lnTo>
                    <a:lnTo>
                      <a:pt x="291" y="435"/>
                    </a:lnTo>
                    <a:lnTo>
                      <a:pt x="291" y="435"/>
                    </a:lnTo>
                    <a:lnTo>
                      <a:pt x="296" y="435"/>
                    </a:lnTo>
                    <a:lnTo>
                      <a:pt x="296" y="437"/>
                    </a:lnTo>
                    <a:lnTo>
                      <a:pt x="299" y="437"/>
                    </a:lnTo>
                    <a:lnTo>
                      <a:pt x="299" y="437"/>
                    </a:lnTo>
                    <a:lnTo>
                      <a:pt x="301" y="437"/>
                    </a:lnTo>
                    <a:lnTo>
                      <a:pt x="301" y="441"/>
                    </a:lnTo>
                    <a:lnTo>
                      <a:pt x="303" y="441"/>
                    </a:lnTo>
                    <a:lnTo>
                      <a:pt x="303" y="442"/>
                    </a:lnTo>
                    <a:lnTo>
                      <a:pt x="306" y="442"/>
                    </a:lnTo>
                    <a:lnTo>
                      <a:pt x="306" y="444"/>
                    </a:lnTo>
                    <a:lnTo>
                      <a:pt x="308" y="444"/>
                    </a:lnTo>
                    <a:lnTo>
                      <a:pt x="308" y="444"/>
                    </a:lnTo>
                    <a:lnTo>
                      <a:pt x="310" y="444"/>
                    </a:lnTo>
                    <a:lnTo>
                      <a:pt x="310" y="444"/>
                    </a:lnTo>
                    <a:lnTo>
                      <a:pt x="311" y="444"/>
                    </a:lnTo>
                    <a:lnTo>
                      <a:pt x="311" y="445"/>
                    </a:lnTo>
                    <a:lnTo>
                      <a:pt x="313" y="445"/>
                    </a:lnTo>
                    <a:lnTo>
                      <a:pt x="313" y="445"/>
                    </a:lnTo>
                    <a:lnTo>
                      <a:pt x="318" y="445"/>
                    </a:lnTo>
                    <a:lnTo>
                      <a:pt x="318" y="447"/>
                    </a:lnTo>
                    <a:lnTo>
                      <a:pt x="320" y="447"/>
                    </a:lnTo>
                    <a:lnTo>
                      <a:pt x="320" y="451"/>
                    </a:lnTo>
                    <a:lnTo>
                      <a:pt x="322" y="451"/>
                    </a:lnTo>
                    <a:lnTo>
                      <a:pt x="322" y="451"/>
                    </a:lnTo>
                    <a:lnTo>
                      <a:pt x="323" y="451"/>
                    </a:lnTo>
                    <a:lnTo>
                      <a:pt x="323" y="451"/>
                    </a:lnTo>
                    <a:lnTo>
                      <a:pt x="325" y="451"/>
                    </a:lnTo>
                    <a:lnTo>
                      <a:pt x="325" y="451"/>
                    </a:lnTo>
                    <a:lnTo>
                      <a:pt x="327" y="451"/>
                    </a:lnTo>
                    <a:lnTo>
                      <a:pt x="327" y="452"/>
                    </a:lnTo>
                    <a:lnTo>
                      <a:pt x="328" y="452"/>
                    </a:lnTo>
                    <a:lnTo>
                      <a:pt x="328" y="454"/>
                    </a:lnTo>
                    <a:lnTo>
                      <a:pt x="332" y="454"/>
                    </a:lnTo>
                    <a:lnTo>
                      <a:pt x="332" y="454"/>
                    </a:lnTo>
                    <a:lnTo>
                      <a:pt x="333" y="454"/>
                    </a:lnTo>
                    <a:lnTo>
                      <a:pt x="333" y="459"/>
                    </a:lnTo>
                    <a:lnTo>
                      <a:pt x="335" y="459"/>
                    </a:lnTo>
                    <a:lnTo>
                      <a:pt x="335" y="462"/>
                    </a:lnTo>
                    <a:lnTo>
                      <a:pt x="338" y="462"/>
                    </a:lnTo>
                    <a:lnTo>
                      <a:pt x="338" y="462"/>
                    </a:lnTo>
                    <a:lnTo>
                      <a:pt x="340" y="462"/>
                    </a:lnTo>
                    <a:lnTo>
                      <a:pt x="340" y="464"/>
                    </a:lnTo>
                    <a:lnTo>
                      <a:pt x="345" y="464"/>
                    </a:lnTo>
                    <a:lnTo>
                      <a:pt x="345" y="467"/>
                    </a:lnTo>
                    <a:lnTo>
                      <a:pt x="349" y="467"/>
                    </a:lnTo>
                    <a:lnTo>
                      <a:pt x="349" y="469"/>
                    </a:lnTo>
                    <a:lnTo>
                      <a:pt x="352" y="469"/>
                    </a:lnTo>
                    <a:lnTo>
                      <a:pt x="352" y="469"/>
                    </a:lnTo>
                    <a:lnTo>
                      <a:pt x="354" y="469"/>
                    </a:lnTo>
                    <a:lnTo>
                      <a:pt x="354" y="476"/>
                    </a:lnTo>
                    <a:lnTo>
                      <a:pt x="355" y="476"/>
                    </a:lnTo>
                    <a:lnTo>
                      <a:pt x="355" y="476"/>
                    </a:lnTo>
                    <a:lnTo>
                      <a:pt x="357" y="476"/>
                    </a:lnTo>
                    <a:lnTo>
                      <a:pt x="357" y="479"/>
                    </a:lnTo>
                    <a:lnTo>
                      <a:pt x="361" y="479"/>
                    </a:lnTo>
                    <a:lnTo>
                      <a:pt x="361" y="479"/>
                    </a:lnTo>
                    <a:lnTo>
                      <a:pt x="362" y="479"/>
                    </a:lnTo>
                    <a:lnTo>
                      <a:pt x="362" y="482"/>
                    </a:lnTo>
                    <a:lnTo>
                      <a:pt x="364" y="482"/>
                    </a:lnTo>
                    <a:lnTo>
                      <a:pt x="364" y="484"/>
                    </a:lnTo>
                    <a:lnTo>
                      <a:pt x="366" y="484"/>
                    </a:lnTo>
                    <a:lnTo>
                      <a:pt x="366" y="486"/>
                    </a:lnTo>
                    <a:lnTo>
                      <a:pt x="367" y="486"/>
                    </a:lnTo>
                    <a:lnTo>
                      <a:pt x="367" y="486"/>
                    </a:lnTo>
                    <a:lnTo>
                      <a:pt x="369" y="486"/>
                    </a:lnTo>
                    <a:lnTo>
                      <a:pt x="369" y="487"/>
                    </a:lnTo>
                    <a:lnTo>
                      <a:pt x="371" y="487"/>
                    </a:lnTo>
                    <a:lnTo>
                      <a:pt x="371" y="487"/>
                    </a:lnTo>
                    <a:lnTo>
                      <a:pt x="373" y="487"/>
                    </a:lnTo>
                    <a:lnTo>
                      <a:pt x="373" y="492"/>
                    </a:lnTo>
                    <a:lnTo>
                      <a:pt x="374" y="492"/>
                    </a:lnTo>
                    <a:lnTo>
                      <a:pt x="374" y="492"/>
                    </a:lnTo>
                    <a:lnTo>
                      <a:pt x="378" y="492"/>
                    </a:lnTo>
                    <a:lnTo>
                      <a:pt x="378" y="496"/>
                    </a:lnTo>
                    <a:lnTo>
                      <a:pt x="379" y="496"/>
                    </a:lnTo>
                    <a:lnTo>
                      <a:pt x="379" y="499"/>
                    </a:lnTo>
                    <a:lnTo>
                      <a:pt x="381" y="499"/>
                    </a:lnTo>
                    <a:lnTo>
                      <a:pt x="381" y="499"/>
                    </a:lnTo>
                    <a:lnTo>
                      <a:pt x="383" y="499"/>
                    </a:lnTo>
                    <a:lnTo>
                      <a:pt x="383" y="501"/>
                    </a:lnTo>
                    <a:lnTo>
                      <a:pt x="384" y="501"/>
                    </a:lnTo>
                    <a:lnTo>
                      <a:pt x="384" y="504"/>
                    </a:lnTo>
                    <a:lnTo>
                      <a:pt x="391" y="504"/>
                    </a:lnTo>
                    <a:lnTo>
                      <a:pt x="391" y="506"/>
                    </a:lnTo>
                    <a:lnTo>
                      <a:pt x="393" y="506"/>
                    </a:lnTo>
                    <a:lnTo>
                      <a:pt x="393" y="507"/>
                    </a:lnTo>
                    <a:lnTo>
                      <a:pt x="395" y="507"/>
                    </a:lnTo>
                    <a:lnTo>
                      <a:pt x="395" y="509"/>
                    </a:lnTo>
                    <a:lnTo>
                      <a:pt x="396" y="509"/>
                    </a:lnTo>
                    <a:lnTo>
                      <a:pt x="396" y="516"/>
                    </a:lnTo>
                    <a:lnTo>
                      <a:pt x="398" y="516"/>
                    </a:lnTo>
                    <a:lnTo>
                      <a:pt x="398" y="519"/>
                    </a:lnTo>
                    <a:lnTo>
                      <a:pt x="400" y="519"/>
                    </a:lnTo>
                    <a:lnTo>
                      <a:pt x="400" y="524"/>
                    </a:lnTo>
                    <a:lnTo>
                      <a:pt x="401" y="524"/>
                    </a:lnTo>
                    <a:lnTo>
                      <a:pt x="401" y="526"/>
                    </a:lnTo>
                    <a:lnTo>
                      <a:pt x="407" y="526"/>
                    </a:lnTo>
                    <a:lnTo>
                      <a:pt x="407" y="527"/>
                    </a:lnTo>
                    <a:lnTo>
                      <a:pt x="408" y="527"/>
                    </a:lnTo>
                    <a:lnTo>
                      <a:pt x="408" y="531"/>
                    </a:lnTo>
                    <a:lnTo>
                      <a:pt x="410" y="531"/>
                    </a:lnTo>
                    <a:lnTo>
                      <a:pt x="410" y="531"/>
                    </a:lnTo>
                    <a:lnTo>
                      <a:pt x="412" y="531"/>
                    </a:lnTo>
                    <a:lnTo>
                      <a:pt x="412" y="534"/>
                    </a:lnTo>
                    <a:lnTo>
                      <a:pt x="413" y="534"/>
                    </a:lnTo>
                    <a:lnTo>
                      <a:pt x="413" y="539"/>
                    </a:lnTo>
                    <a:lnTo>
                      <a:pt x="415" y="539"/>
                    </a:lnTo>
                    <a:lnTo>
                      <a:pt x="415" y="542"/>
                    </a:lnTo>
                    <a:lnTo>
                      <a:pt x="417" y="542"/>
                    </a:lnTo>
                    <a:lnTo>
                      <a:pt x="417" y="542"/>
                    </a:lnTo>
                    <a:lnTo>
                      <a:pt x="418" y="542"/>
                    </a:lnTo>
                    <a:lnTo>
                      <a:pt x="418" y="544"/>
                    </a:lnTo>
                    <a:lnTo>
                      <a:pt x="420" y="544"/>
                    </a:lnTo>
                    <a:lnTo>
                      <a:pt x="420" y="547"/>
                    </a:lnTo>
                    <a:lnTo>
                      <a:pt x="422" y="547"/>
                    </a:lnTo>
                    <a:lnTo>
                      <a:pt x="422" y="551"/>
                    </a:lnTo>
                    <a:lnTo>
                      <a:pt x="425" y="551"/>
                    </a:lnTo>
                    <a:lnTo>
                      <a:pt x="425" y="558"/>
                    </a:lnTo>
                    <a:lnTo>
                      <a:pt x="427" y="558"/>
                    </a:lnTo>
                    <a:lnTo>
                      <a:pt x="427" y="559"/>
                    </a:lnTo>
                    <a:lnTo>
                      <a:pt x="429" y="559"/>
                    </a:lnTo>
                    <a:lnTo>
                      <a:pt x="429" y="561"/>
                    </a:lnTo>
                    <a:lnTo>
                      <a:pt x="430" y="561"/>
                    </a:lnTo>
                    <a:lnTo>
                      <a:pt x="430" y="562"/>
                    </a:lnTo>
                    <a:lnTo>
                      <a:pt x="432" y="562"/>
                    </a:lnTo>
                    <a:lnTo>
                      <a:pt x="432" y="564"/>
                    </a:lnTo>
                    <a:lnTo>
                      <a:pt x="434" y="564"/>
                    </a:lnTo>
                    <a:lnTo>
                      <a:pt x="434" y="567"/>
                    </a:lnTo>
                    <a:lnTo>
                      <a:pt x="437" y="567"/>
                    </a:lnTo>
                    <a:lnTo>
                      <a:pt x="437" y="567"/>
                    </a:lnTo>
                    <a:lnTo>
                      <a:pt x="439" y="567"/>
                    </a:lnTo>
                    <a:lnTo>
                      <a:pt x="439" y="567"/>
                    </a:lnTo>
                    <a:lnTo>
                      <a:pt x="440" y="567"/>
                    </a:lnTo>
                    <a:lnTo>
                      <a:pt x="440" y="569"/>
                    </a:lnTo>
                    <a:lnTo>
                      <a:pt x="442" y="569"/>
                    </a:lnTo>
                    <a:lnTo>
                      <a:pt x="442" y="571"/>
                    </a:lnTo>
                    <a:lnTo>
                      <a:pt x="444" y="571"/>
                    </a:lnTo>
                    <a:lnTo>
                      <a:pt x="444" y="576"/>
                    </a:lnTo>
                    <a:lnTo>
                      <a:pt x="447" y="576"/>
                    </a:lnTo>
                    <a:lnTo>
                      <a:pt x="447" y="583"/>
                    </a:lnTo>
                    <a:lnTo>
                      <a:pt x="449" y="583"/>
                    </a:lnTo>
                    <a:lnTo>
                      <a:pt x="449" y="584"/>
                    </a:lnTo>
                    <a:lnTo>
                      <a:pt x="451" y="584"/>
                    </a:lnTo>
                    <a:lnTo>
                      <a:pt x="451" y="591"/>
                    </a:lnTo>
                    <a:lnTo>
                      <a:pt x="452" y="591"/>
                    </a:lnTo>
                    <a:lnTo>
                      <a:pt x="452" y="596"/>
                    </a:lnTo>
                    <a:lnTo>
                      <a:pt x="454" y="596"/>
                    </a:lnTo>
                    <a:lnTo>
                      <a:pt x="454" y="596"/>
                    </a:lnTo>
                    <a:lnTo>
                      <a:pt x="456" y="596"/>
                    </a:lnTo>
                    <a:lnTo>
                      <a:pt x="456" y="599"/>
                    </a:lnTo>
                    <a:lnTo>
                      <a:pt x="457" y="599"/>
                    </a:lnTo>
                    <a:lnTo>
                      <a:pt x="457" y="601"/>
                    </a:lnTo>
                    <a:lnTo>
                      <a:pt x="461" y="601"/>
                    </a:lnTo>
                    <a:lnTo>
                      <a:pt x="461" y="604"/>
                    </a:lnTo>
                    <a:lnTo>
                      <a:pt x="463" y="604"/>
                    </a:lnTo>
                    <a:lnTo>
                      <a:pt x="463" y="609"/>
                    </a:lnTo>
                    <a:lnTo>
                      <a:pt x="464" y="609"/>
                    </a:lnTo>
                    <a:lnTo>
                      <a:pt x="464" y="611"/>
                    </a:lnTo>
                    <a:lnTo>
                      <a:pt x="466" y="611"/>
                    </a:lnTo>
                    <a:lnTo>
                      <a:pt x="466" y="614"/>
                    </a:lnTo>
                    <a:lnTo>
                      <a:pt x="468" y="614"/>
                    </a:lnTo>
                    <a:lnTo>
                      <a:pt x="468" y="618"/>
                    </a:lnTo>
                    <a:lnTo>
                      <a:pt x="469" y="618"/>
                    </a:lnTo>
                    <a:lnTo>
                      <a:pt x="469" y="619"/>
                    </a:lnTo>
                    <a:lnTo>
                      <a:pt x="473" y="619"/>
                    </a:lnTo>
                    <a:lnTo>
                      <a:pt x="473" y="629"/>
                    </a:lnTo>
                    <a:lnTo>
                      <a:pt x="474" y="629"/>
                    </a:lnTo>
                    <a:lnTo>
                      <a:pt x="474" y="636"/>
                    </a:lnTo>
                    <a:lnTo>
                      <a:pt x="476" y="636"/>
                    </a:lnTo>
                    <a:lnTo>
                      <a:pt x="476" y="643"/>
                    </a:lnTo>
                    <a:lnTo>
                      <a:pt x="478" y="643"/>
                    </a:lnTo>
                    <a:lnTo>
                      <a:pt x="478" y="651"/>
                    </a:lnTo>
                    <a:lnTo>
                      <a:pt x="480" y="651"/>
                    </a:lnTo>
                    <a:lnTo>
                      <a:pt x="480" y="653"/>
                    </a:lnTo>
                    <a:lnTo>
                      <a:pt x="481" y="653"/>
                    </a:lnTo>
                    <a:lnTo>
                      <a:pt x="481" y="655"/>
                    </a:lnTo>
                    <a:lnTo>
                      <a:pt x="483" y="655"/>
                    </a:lnTo>
                    <a:lnTo>
                      <a:pt x="483" y="660"/>
                    </a:lnTo>
                    <a:lnTo>
                      <a:pt x="485" y="660"/>
                    </a:lnTo>
                    <a:lnTo>
                      <a:pt x="485" y="665"/>
                    </a:lnTo>
                    <a:lnTo>
                      <a:pt x="486" y="665"/>
                    </a:lnTo>
                    <a:lnTo>
                      <a:pt x="486" y="668"/>
                    </a:lnTo>
                    <a:lnTo>
                      <a:pt x="488" y="668"/>
                    </a:lnTo>
                    <a:lnTo>
                      <a:pt x="488" y="680"/>
                    </a:lnTo>
                    <a:lnTo>
                      <a:pt x="490" y="680"/>
                    </a:lnTo>
                    <a:lnTo>
                      <a:pt x="490" y="686"/>
                    </a:lnTo>
                    <a:lnTo>
                      <a:pt x="491" y="686"/>
                    </a:lnTo>
                    <a:lnTo>
                      <a:pt x="491" y="695"/>
                    </a:lnTo>
                    <a:lnTo>
                      <a:pt x="493" y="695"/>
                    </a:lnTo>
                    <a:lnTo>
                      <a:pt x="493" y="696"/>
                    </a:lnTo>
                    <a:lnTo>
                      <a:pt x="495" y="696"/>
                    </a:lnTo>
                    <a:lnTo>
                      <a:pt x="495" y="700"/>
                    </a:lnTo>
                    <a:lnTo>
                      <a:pt x="497" y="700"/>
                    </a:lnTo>
                    <a:lnTo>
                      <a:pt x="497" y="701"/>
                    </a:lnTo>
                    <a:lnTo>
                      <a:pt x="498" y="701"/>
                    </a:lnTo>
                    <a:lnTo>
                      <a:pt x="498" y="708"/>
                    </a:lnTo>
                    <a:lnTo>
                      <a:pt x="500" y="708"/>
                    </a:lnTo>
                    <a:lnTo>
                      <a:pt x="500" y="715"/>
                    </a:lnTo>
                    <a:lnTo>
                      <a:pt x="502" y="715"/>
                    </a:lnTo>
                    <a:lnTo>
                      <a:pt x="502" y="725"/>
                    </a:lnTo>
                    <a:lnTo>
                      <a:pt x="503" y="725"/>
                    </a:lnTo>
                    <a:lnTo>
                      <a:pt x="503" y="730"/>
                    </a:lnTo>
                    <a:lnTo>
                      <a:pt x="505" y="730"/>
                    </a:lnTo>
                    <a:lnTo>
                      <a:pt x="505" y="737"/>
                    </a:lnTo>
                    <a:lnTo>
                      <a:pt x="507" y="737"/>
                    </a:lnTo>
                    <a:lnTo>
                      <a:pt x="507" y="740"/>
                    </a:lnTo>
                    <a:lnTo>
                      <a:pt x="508" y="740"/>
                    </a:lnTo>
                    <a:lnTo>
                      <a:pt x="508" y="747"/>
                    </a:lnTo>
                    <a:lnTo>
                      <a:pt x="510" y="747"/>
                    </a:lnTo>
                    <a:lnTo>
                      <a:pt x="510" y="755"/>
                    </a:lnTo>
                    <a:lnTo>
                      <a:pt x="512" y="755"/>
                    </a:lnTo>
                    <a:lnTo>
                      <a:pt x="512" y="772"/>
                    </a:lnTo>
                    <a:lnTo>
                      <a:pt x="514" y="772"/>
                    </a:lnTo>
                    <a:lnTo>
                      <a:pt x="514" y="785"/>
                    </a:lnTo>
                    <a:lnTo>
                      <a:pt x="515" y="785"/>
                    </a:lnTo>
                    <a:lnTo>
                      <a:pt x="515" y="805"/>
                    </a:lnTo>
                    <a:lnTo>
                      <a:pt x="517" y="805"/>
                    </a:lnTo>
                    <a:lnTo>
                      <a:pt x="517" y="809"/>
                    </a:lnTo>
                    <a:lnTo>
                      <a:pt x="519" y="809"/>
                    </a:lnTo>
                    <a:lnTo>
                      <a:pt x="519" y="822"/>
                    </a:lnTo>
                    <a:lnTo>
                      <a:pt x="520" y="822"/>
                    </a:lnTo>
                    <a:lnTo>
                      <a:pt x="520" y="832"/>
                    </a:lnTo>
                    <a:lnTo>
                      <a:pt x="522" y="832"/>
                    </a:lnTo>
                    <a:lnTo>
                      <a:pt x="522" y="845"/>
                    </a:lnTo>
                    <a:lnTo>
                      <a:pt x="524" y="845"/>
                    </a:lnTo>
                    <a:lnTo>
                      <a:pt x="524" y="855"/>
                    </a:lnTo>
                    <a:lnTo>
                      <a:pt x="525" y="855"/>
                    </a:lnTo>
                    <a:lnTo>
                      <a:pt x="525" y="872"/>
                    </a:lnTo>
                    <a:lnTo>
                      <a:pt x="527" y="872"/>
                    </a:lnTo>
                    <a:lnTo>
                      <a:pt x="527" y="876"/>
                    </a:lnTo>
                    <a:lnTo>
                      <a:pt x="529" y="876"/>
                    </a:lnTo>
                    <a:lnTo>
                      <a:pt x="529" y="889"/>
                    </a:lnTo>
                    <a:lnTo>
                      <a:pt x="530" y="889"/>
                    </a:lnTo>
                    <a:lnTo>
                      <a:pt x="530" y="904"/>
                    </a:lnTo>
                    <a:lnTo>
                      <a:pt x="532" y="904"/>
                    </a:lnTo>
                    <a:lnTo>
                      <a:pt x="532" y="919"/>
                    </a:lnTo>
                    <a:lnTo>
                      <a:pt x="534" y="919"/>
                    </a:lnTo>
                    <a:lnTo>
                      <a:pt x="534" y="924"/>
                    </a:lnTo>
                    <a:lnTo>
                      <a:pt x="536" y="924"/>
                    </a:lnTo>
                    <a:lnTo>
                      <a:pt x="536" y="926"/>
                    </a:lnTo>
                    <a:lnTo>
                      <a:pt x="537" y="926"/>
                    </a:lnTo>
                    <a:lnTo>
                      <a:pt x="537" y="933"/>
                    </a:lnTo>
                    <a:lnTo>
                      <a:pt x="539" y="933"/>
                    </a:lnTo>
                    <a:lnTo>
                      <a:pt x="539" y="948"/>
                    </a:lnTo>
                    <a:lnTo>
                      <a:pt x="541" y="948"/>
                    </a:lnTo>
                    <a:lnTo>
                      <a:pt x="541" y="961"/>
                    </a:lnTo>
                    <a:lnTo>
                      <a:pt x="542" y="961"/>
                    </a:lnTo>
                    <a:lnTo>
                      <a:pt x="542" y="969"/>
                    </a:lnTo>
                    <a:lnTo>
                      <a:pt x="544" y="969"/>
                    </a:lnTo>
                    <a:lnTo>
                      <a:pt x="544" y="976"/>
                    </a:lnTo>
                    <a:lnTo>
                      <a:pt x="546" y="976"/>
                    </a:lnTo>
                    <a:lnTo>
                      <a:pt x="546" y="981"/>
                    </a:lnTo>
                    <a:lnTo>
                      <a:pt x="547" y="981"/>
                    </a:lnTo>
                    <a:lnTo>
                      <a:pt x="547" y="986"/>
                    </a:lnTo>
                    <a:lnTo>
                      <a:pt x="549" y="986"/>
                    </a:lnTo>
                    <a:lnTo>
                      <a:pt x="549" y="1000"/>
                    </a:lnTo>
                    <a:lnTo>
                      <a:pt x="551" y="1000"/>
                    </a:lnTo>
                    <a:lnTo>
                      <a:pt x="551" y="1006"/>
                    </a:lnTo>
                    <a:lnTo>
                      <a:pt x="553" y="1006"/>
                    </a:lnTo>
                    <a:lnTo>
                      <a:pt x="553" y="1010"/>
                    </a:lnTo>
                    <a:lnTo>
                      <a:pt x="554" y="1010"/>
                    </a:lnTo>
                    <a:lnTo>
                      <a:pt x="554" y="1016"/>
                    </a:lnTo>
                    <a:lnTo>
                      <a:pt x="556" y="1016"/>
                    </a:lnTo>
                    <a:lnTo>
                      <a:pt x="556" y="1018"/>
                    </a:lnTo>
                    <a:lnTo>
                      <a:pt x="558" y="1018"/>
                    </a:lnTo>
                    <a:lnTo>
                      <a:pt x="558" y="1021"/>
                    </a:lnTo>
                    <a:lnTo>
                      <a:pt x="559" y="1021"/>
                    </a:lnTo>
                    <a:lnTo>
                      <a:pt x="559" y="1026"/>
                    </a:lnTo>
                    <a:lnTo>
                      <a:pt x="561" y="1026"/>
                    </a:lnTo>
                    <a:lnTo>
                      <a:pt x="561" y="1028"/>
                    </a:lnTo>
                    <a:lnTo>
                      <a:pt x="563" y="1028"/>
                    </a:lnTo>
                    <a:lnTo>
                      <a:pt x="563" y="1030"/>
                    </a:lnTo>
                    <a:lnTo>
                      <a:pt x="564" y="1030"/>
                    </a:lnTo>
                    <a:lnTo>
                      <a:pt x="564" y="1033"/>
                    </a:lnTo>
                    <a:lnTo>
                      <a:pt x="566" y="1033"/>
                    </a:lnTo>
                    <a:lnTo>
                      <a:pt x="566" y="1035"/>
                    </a:lnTo>
                    <a:lnTo>
                      <a:pt x="568" y="1035"/>
                    </a:lnTo>
                    <a:lnTo>
                      <a:pt x="568" y="1040"/>
                    </a:lnTo>
                    <a:lnTo>
                      <a:pt x="570" y="1040"/>
                    </a:lnTo>
                    <a:lnTo>
                      <a:pt x="570" y="1042"/>
                    </a:lnTo>
                    <a:lnTo>
                      <a:pt x="571" y="1042"/>
                    </a:lnTo>
                    <a:lnTo>
                      <a:pt x="571" y="1045"/>
                    </a:lnTo>
                    <a:lnTo>
                      <a:pt x="573" y="1045"/>
                    </a:lnTo>
                    <a:lnTo>
                      <a:pt x="573" y="1048"/>
                    </a:lnTo>
                    <a:lnTo>
                      <a:pt x="575" y="1048"/>
                    </a:lnTo>
                    <a:lnTo>
                      <a:pt x="575" y="1052"/>
                    </a:lnTo>
                    <a:lnTo>
                      <a:pt x="576" y="1052"/>
                    </a:lnTo>
                    <a:lnTo>
                      <a:pt x="576" y="1057"/>
                    </a:lnTo>
                    <a:lnTo>
                      <a:pt x="578" y="1057"/>
                    </a:lnTo>
                    <a:lnTo>
                      <a:pt x="578" y="1062"/>
                    </a:lnTo>
                    <a:lnTo>
                      <a:pt x="580" y="1062"/>
                    </a:lnTo>
                    <a:lnTo>
                      <a:pt x="580" y="1070"/>
                    </a:lnTo>
                    <a:lnTo>
                      <a:pt x="582" y="1070"/>
                    </a:lnTo>
                    <a:lnTo>
                      <a:pt x="582" y="1074"/>
                    </a:lnTo>
                    <a:lnTo>
                      <a:pt x="583" y="1074"/>
                    </a:lnTo>
                    <a:lnTo>
                      <a:pt x="583" y="1074"/>
                    </a:lnTo>
                    <a:lnTo>
                      <a:pt x="585" y="1074"/>
                    </a:lnTo>
                    <a:lnTo>
                      <a:pt x="585" y="1082"/>
                    </a:lnTo>
                    <a:lnTo>
                      <a:pt x="587" y="1082"/>
                    </a:lnTo>
                    <a:lnTo>
                      <a:pt x="587" y="1084"/>
                    </a:lnTo>
                    <a:lnTo>
                      <a:pt x="588" y="1084"/>
                    </a:lnTo>
                    <a:lnTo>
                      <a:pt x="588" y="1087"/>
                    </a:lnTo>
                    <a:lnTo>
                      <a:pt x="590" y="1087"/>
                    </a:lnTo>
                    <a:lnTo>
                      <a:pt x="590" y="1091"/>
                    </a:lnTo>
                    <a:lnTo>
                      <a:pt x="592" y="1091"/>
                    </a:lnTo>
                    <a:lnTo>
                      <a:pt x="592" y="1102"/>
                    </a:lnTo>
                    <a:lnTo>
                      <a:pt x="593" y="1102"/>
                    </a:lnTo>
                    <a:lnTo>
                      <a:pt x="593" y="1106"/>
                    </a:lnTo>
                    <a:lnTo>
                      <a:pt x="595" y="1106"/>
                    </a:lnTo>
                    <a:lnTo>
                      <a:pt x="595" y="1113"/>
                    </a:lnTo>
                    <a:lnTo>
                      <a:pt x="597" y="1113"/>
                    </a:lnTo>
                    <a:lnTo>
                      <a:pt x="597" y="1113"/>
                    </a:lnTo>
                    <a:lnTo>
                      <a:pt x="598" y="1113"/>
                    </a:lnTo>
                    <a:lnTo>
                      <a:pt x="598" y="1114"/>
                    </a:lnTo>
                    <a:lnTo>
                      <a:pt x="600" y="1114"/>
                    </a:lnTo>
                    <a:lnTo>
                      <a:pt x="600" y="1116"/>
                    </a:lnTo>
                    <a:lnTo>
                      <a:pt x="602" y="1116"/>
                    </a:lnTo>
                    <a:lnTo>
                      <a:pt x="602" y="1116"/>
                    </a:lnTo>
                    <a:lnTo>
                      <a:pt x="604" y="1116"/>
                    </a:lnTo>
                    <a:lnTo>
                      <a:pt x="604" y="1118"/>
                    </a:lnTo>
                    <a:lnTo>
                      <a:pt x="605" y="1118"/>
                    </a:lnTo>
                    <a:lnTo>
                      <a:pt x="605" y="1119"/>
                    </a:lnTo>
                    <a:lnTo>
                      <a:pt x="607" y="1119"/>
                    </a:lnTo>
                    <a:lnTo>
                      <a:pt x="607" y="1123"/>
                    </a:lnTo>
                    <a:lnTo>
                      <a:pt x="609" y="1123"/>
                    </a:lnTo>
                    <a:lnTo>
                      <a:pt x="609" y="1126"/>
                    </a:lnTo>
                    <a:lnTo>
                      <a:pt x="610" y="1126"/>
                    </a:lnTo>
                    <a:lnTo>
                      <a:pt x="610" y="1126"/>
                    </a:lnTo>
                    <a:lnTo>
                      <a:pt x="612" y="1126"/>
                    </a:lnTo>
                    <a:lnTo>
                      <a:pt x="612" y="1126"/>
                    </a:lnTo>
                    <a:lnTo>
                      <a:pt x="614" y="1126"/>
                    </a:lnTo>
                    <a:lnTo>
                      <a:pt x="614" y="1126"/>
                    </a:lnTo>
                    <a:lnTo>
                      <a:pt x="614" y="973"/>
                    </a:lnTo>
                    <a:lnTo>
                      <a:pt x="614" y="973"/>
                    </a:lnTo>
                    <a:lnTo>
                      <a:pt x="612" y="973"/>
                    </a:lnTo>
                    <a:lnTo>
                      <a:pt x="612" y="973"/>
                    </a:lnTo>
                    <a:lnTo>
                      <a:pt x="610" y="973"/>
                    </a:lnTo>
                    <a:lnTo>
                      <a:pt x="610" y="973"/>
                    </a:lnTo>
                    <a:lnTo>
                      <a:pt x="609" y="973"/>
                    </a:lnTo>
                    <a:lnTo>
                      <a:pt x="609" y="970"/>
                    </a:lnTo>
                    <a:lnTo>
                      <a:pt x="607" y="970"/>
                    </a:lnTo>
                    <a:lnTo>
                      <a:pt x="607" y="967"/>
                    </a:lnTo>
                    <a:lnTo>
                      <a:pt x="605" y="967"/>
                    </a:lnTo>
                    <a:lnTo>
                      <a:pt x="605" y="966"/>
                    </a:lnTo>
                    <a:lnTo>
                      <a:pt x="604" y="966"/>
                    </a:lnTo>
                    <a:lnTo>
                      <a:pt x="604" y="964"/>
                    </a:lnTo>
                    <a:lnTo>
                      <a:pt x="602" y="964"/>
                    </a:lnTo>
                    <a:lnTo>
                      <a:pt x="602" y="964"/>
                    </a:lnTo>
                    <a:lnTo>
                      <a:pt x="600" y="964"/>
                    </a:lnTo>
                    <a:lnTo>
                      <a:pt x="600" y="962"/>
                    </a:lnTo>
                    <a:lnTo>
                      <a:pt x="598" y="962"/>
                    </a:lnTo>
                    <a:lnTo>
                      <a:pt x="598" y="961"/>
                    </a:lnTo>
                    <a:lnTo>
                      <a:pt x="597" y="961"/>
                    </a:lnTo>
                    <a:lnTo>
                      <a:pt x="597" y="961"/>
                    </a:lnTo>
                    <a:lnTo>
                      <a:pt x="595" y="961"/>
                    </a:lnTo>
                    <a:lnTo>
                      <a:pt x="595" y="955"/>
                    </a:lnTo>
                    <a:lnTo>
                      <a:pt x="593" y="955"/>
                    </a:lnTo>
                    <a:lnTo>
                      <a:pt x="593" y="951"/>
                    </a:lnTo>
                    <a:lnTo>
                      <a:pt x="592" y="951"/>
                    </a:lnTo>
                    <a:lnTo>
                      <a:pt x="592" y="940"/>
                    </a:lnTo>
                    <a:lnTo>
                      <a:pt x="590" y="940"/>
                    </a:lnTo>
                    <a:lnTo>
                      <a:pt x="590" y="937"/>
                    </a:lnTo>
                    <a:lnTo>
                      <a:pt x="588" y="937"/>
                    </a:lnTo>
                    <a:lnTo>
                      <a:pt x="588" y="934"/>
                    </a:lnTo>
                    <a:lnTo>
                      <a:pt x="587" y="934"/>
                    </a:lnTo>
                    <a:lnTo>
                      <a:pt x="587" y="932"/>
                    </a:lnTo>
                    <a:lnTo>
                      <a:pt x="585" y="932"/>
                    </a:lnTo>
                    <a:lnTo>
                      <a:pt x="585" y="925"/>
                    </a:lnTo>
                    <a:lnTo>
                      <a:pt x="583" y="925"/>
                    </a:lnTo>
                    <a:lnTo>
                      <a:pt x="583" y="925"/>
                    </a:lnTo>
                    <a:lnTo>
                      <a:pt x="582" y="925"/>
                    </a:lnTo>
                    <a:lnTo>
                      <a:pt x="582" y="921"/>
                    </a:lnTo>
                    <a:lnTo>
                      <a:pt x="580" y="921"/>
                    </a:lnTo>
                    <a:lnTo>
                      <a:pt x="580" y="914"/>
                    </a:lnTo>
                    <a:lnTo>
                      <a:pt x="578" y="914"/>
                    </a:lnTo>
                    <a:lnTo>
                      <a:pt x="578" y="909"/>
                    </a:lnTo>
                    <a:lnTo>
                      <a:pt x="576" y="909"/>
                    </a:lnTo>
                    <a:lnTo>
                      <a:pt x="576" y="904"/>
                    </a:lnTo>
                    <a:lnTo>
                      <a:pt x="575" y="904"/>
                    </a:lnTo>
                    <a:lnTo>
                      <a:pt x="575" y="901"/>
                    </a:lnTo>
                    <a:lnTo>
                      <a:pt x="573" y="901"/>
                    </a:lnTo>
                    <a:lnTo>
                      <a:pt x="573" y="898"/>
                    </a:lnTo>
                    <a:lnTo>
                      <a:pt x="571" y="898"/>
                    </a:lnTo>
                    <a:lnTo>
                      <a:pt x="571" y="895"/>
                    </a:lnTo>
                    <a:lnTo>
                      <a:pt x="570" y="895"/>
                    </a:lnTo>
                    <a:lnTo>
                      <a:pt x="570" y="893"/>
                    </a:lnTo>
                    <a:lnTo>
                      <a:pt x="568" y="893"/>
                    </a:lnTo>
                    <a:lnTo>
                      <a:pt x="568" y="888"/>
                    </a:lnTo>
                    <a:lnTo>
                      <a:pt x="566" y="888"/>
                    </a:lnTo>
                    <a:lnTo>
                      <a:pt x="566" y="887"/>
                    </a:lnTo>
                    <a:lnTo>
                      <a:pt x="564" y="887"/>
                    </a:lnTo>
                    <a:lnTo>
                      <a:pt x="564" y="884"/>
                    </a:lnTo>
                    <a:lnTo>
                      <a:pt x="563" y="884"/>
                    </a:lnTo>
                    <a:lnTo>
                      <a:pt x="563" y="882"/>
                    </a:lnTo>
                    <a:lnTo>
                      <a:pt x="561" y="882"/>
                    </a:lnTo>
                    <a:lnTo>
                      <a:pt x="561" y="881"/>
                    </a:lnTo>
                    <a:lnTo>
                      <a:pt x="559" y="881"/>
                    </a:lnTo>
                    <a:lnTo>
                      <a:pt x="559" y="876"/>
                    </a:lnTo>
                    <a:lnTo>
                      <a:pt x="558" y="876"/>
                    </a:lnTo>
                    <a:lnTo>
                      <a:pt x="558" y="873"/>
                    </a:lnTo>
                    <a:lnTo>
                      <a:pt x="556" y="873"/>
                    </a:lnTo>
                    <a:lnTo>
                      <a:pt x="556" y="871"/>
                    </a:lnTo>
                    <a:lnTo>
                      <a:pt x="554" y="871"/>
                    </a:lnTo>
                    <a:lnTo>
                      <a:pt x="554" y="865"/>
                    </a:lnTo>
                    <a:lnTo>
                      <a:pt x="553" y="865"/>
                    </a:lnTo>
                    <a:lnTo>
                      <a:pt x="553" y="862"/>
                    </a:lnTo>
                    <a:lnTo>
                      <a:pt x="551" y="862"/>
                    </a:lnTo>
                    <a:lnTo>
                      <a:pt x="551" y="856"/>
                    </a:lnTo>
                    <a:lnTo>
                      <a:pt x="549" y="856"/>
                    </a:lnTo>
                    <a:lnTo>
                      <a:pt x="549" y="843"/>
                    </a:lnTo>
                    <a:lnTo>
                      <a:pt x="547" y="843"/>
                    </a:lnTo>
                    <a:lnTo>
                      <a:pt x="547" y="839"/>
                    </a:lnTo>
                    <a:lnTo>
                      <a:pt x="546" y="839"/>
                    </a:lnTo>
                    <a:lnTo>
                      <a:pt x="546" y="834"/>
                    </a:lnTo>
                    <a:lnTo>
                      <a:pt x="544" y="834"/>
                    </a:lnTo>
                    <a:lnTo>
                      <a:pt x="544" y="828"/>
                    </a:lnTo>
                    <a:lnTo>
                      <a:pt x="542" y="828"/>
                    </a:lnTo>
                    <a:lnTo>
                      <a:pt x="542" y="820"/>
                    </a:lnTo>
                    <a:lnTo>
                      <a:pt x="541" y="820"/>
                    </a:lnTo>
                    <a:lnTo>
                      <a:pt x="541" y="807"/>
                    </a:lnTo>
                    <a:lnTo>
                      <a:pt x="539" y="807"/>
                    </a:lnTo>
                    <a:lnTo>
                      <a:pt x="539" y="793"/>
                    </a:lnTo>
                    <a:lnTo>
                      <a:pt x="537" y="793"/>
                    </a:lnTo>
                    <a:lnTo>
                      <a:pt x="537" y="787"/>
                    </a:lnTo>
                    <a:lnTo>
                      <a:pt x="536" y="787"/>
                    </a:lnTo>
                    <a:lnTo>
                      <a:pt x="536" y="786"/>
                    </a:lnTo>
                    <a:lnTo>
                      <a:pt x="534" y="786"/>
                    </a:lnTo>
                    <a:lnTo>
                      <a:pt x="534" y="781"/>
                    </a:lnTo>
                    <a:lnTo>
                      <a:pt x="532" y="781"/>
                    </a:lnTo>
                    <a:lnTo>
                      <a:pt x="532" y="767"/>
                    </a:lnTo>
                    <a:lnTo>
                      <a:pt x="530" y="767"/>
                    </a:lnTo>
                    <a:lnTo>
                      <a:pt x="530" y="753"/>
                    </a:lnTo>
                    <a:lnTo>
                      <a:pt x="529" y="753"/>
                    </a:lnTo>
                    <a:lnTo>
                      <a:pt x="529" y="741"/>
                    </a:lnTo>
                    <a:lnTo>
                      <a:pt x="527" y="741"/>
                    </a:lnTo>
                    <a:lnTo>
                      <a:pt x="527" y="738"/>
                    </a:lnTo>
                    <a:lnTo>
                      <a:pt x="525" y="738"/>
                    </a:lnTo>
                    <a:lnTo>
                      <a:pt x="525" y="722"/>
                    </a:lnTo>
                    <a:lnTo>
                      <a:pt x="524" y="722"/>
                    </a:lnTo>
                    <a:lnTo>
                      <a:pt x="524" y="713"/>
                    </a:lnTo>
                    <a:lnTo>
                      <a:pt x="522" y="713"/>
                    </a:lnTo>
                    <a:lnTo>
                      <a:pt x="522" y="701"/>
                    </a:lnTo>
                    <a:lnTo>
                      <a:pt x="520" y="701"/>
                    </a:lnTo>
                    <a:lnTo>
                      <a:pt x="520" y="691"/>
                    </a:lnTo>
                    <a:lnTo>
                      <a:pt x="519" y="691"/>
                    </a:lnTo>
                    <a:lnTo>
                      <a:pt x="519" y="679"/>
                    </a:lnTo>
                    <a:lnTo>
                      <a:pt x="517" y="679"/>
                    </a:lnTo>
                    <a:lnTo>
                      <a:pt x="517" y="676"/>
                    </a:lnTo>
                    <a:lnTo>
                      <a:pt x="515" y="676"/>
                    </a:lnTo>
                    <a:lnTo>
                      <a:pt x="515" y="657"/>
                    </a:lnTo>
                    <a:lnTo>
                      <a:pt x="514" y="657"/>
                    </a:lnTo>
                    <a:lnTo>
                      <a:pt x="514" y="645"/>
                    </a:lnTo>
                    <a:lnTo>
                      <a:pt x="512" y="645"/>
                    </a:lnTo>
                    <a:lnTo>
                      <a:pt x="512" y="630"/>
                    </a:lnTo>
                    <a:lnTo>
                      <a:pt x="510" y="630"/>
                    </a:lnTo>
                    <a:lnTo>
                      <a:pt x="510" y="622"/>
                    </a:lnTo>
                    <a:lnTo>
                      <a:pt x="508" y="622"/>
                    </a:lnTo>
                    <a:lnTo>
                      <a:pt x="508" y="616"/>
                    </a:lnTo>
                    <a:lnTo>
                      <a:pt x="507" y="616"/>
                    </a:lnTo>
                    <a:lnTo>
                      <a:pt x="507" y="613"/>
                    </a:lnTo>
                    <a:lnTo>
                      <a:pt x="505" y="613"/>
                    </a:lnTo>
                    <a:lnTo>
                      <a:pt x="505" y="607"/>
                    </a:lnTo>
                    <a:lnTo>
                      <a:pt x="503" y="607"/>
                    </a:lnTo>
                    <a:lnTo>
                      <a:pt x="503" y="602"/>
                    </a:lnTo>
                    <a:lnTo>
                      <a:pt x="502" y="602"/>
                    </a:lnTo>
                    <a:lnTo>
                      <a:pt x="502" y="593"/>
                    </a:lnTo>
                    <a:lnTo>
                      <a:pt x="500" y="593"/>
                    </a:lnTo>
                    <a:lnTo>
                      <a:pt x="500" y="587"/>
                    </a:lnTo>
                    <a:lnTo>
                      <a:pt x="498" y="587"/>
                    </a:lnTo>
                    <a:lnTo>
                      <a:pt x="498" y="581"/>
                    </a:lnTo>
                    <a:lnTo>
                      <a:pt x="497" y="581"/>
                    </a:lnTo>
                    <a:lnTo>
                      <a:pt x="497" y="579"/>
                    </a:lnTo>
                    <a:lnTo>
                      <a:pt x="495" y="579"/>
                    </a:lnTo>
                    <a:lnTo>
                      <a:pt x="495" y="576"/>
                    </a:lnTo>
                    <a:lnTo>
                      <a:pt x="493" y="576"/>
                    </a:lnTo>
                    <a:lnTo>
                      <a:pt x="493" y="575"/>
                    </a:lnTo>
                    <a:lnTo>
                      <a:pt x="491" y="575"/>
                    </a:lnTo>
                    <a:lnTo>
                      <a:pt x="491" y="567"/>
                    </a:lnTo>
                    <a:lnTo>
                      <a:pt x="490" y="567"/>
                    </a:lnTo>
                    <a:lnTo>
                      <a:pt x="490" y="561"/>
                    </a:lnTo>
                    <a:lnTo>
                      <a:pt x="488" y="561"/>
                    </a:lnTo>
                    <a:lnTo>
                      <a:pt x="488" y="550"/>
                    </a:lnTo>
                    <a:lnTo>
                      <a:pt x="486" y="550"/>
                    </a:lnTo>
                    <a:lnTo>
                      <a:pt x="486" y="547"/>
                    </a:lnTo>
                    <a:lnTo>
                      <a:pt x="485" y="547"/>
                    </a:lnTo>
                    <a:lnTo>
                      <a:pt x="485" y="543"/>
                    </a:lnTo>
                    <a:lnTo>
                      <a:pt x="483" y="543"/>
                    </a:lnTo>
                    <a:lnTo>
                      <a:pt x="483" y="538"/>
                    </a:lnTo>
                    <a:lnTo>
                      <a:pt x="481" y="538"/>
                    </a:lnTo>
                    <a:lnTo>
                      <a:pt x="481" y="537"/>
                    </a:lnTo>
                    <a:lnTo>
                      <a:pt x="480" y="537"/>
                    </a:lnTo>
                    <a:lnTo>
                      <a:pt x="480" y="535"/>
                    </a:lnTo>
                    <a:lnTo>
                      <a:pt x="478" y="535"/>
                    </a:lnTo>
                    <a:lnTo>
                      <a:pt x="478" y="527"/>
                    </a:lnTo>
                    <a:lnTo>
                      <a:pt x="476" y="527"/>
                    </a:lnTo>
                    <a:lnTo>
                      <a:pt x="476" y="521"/>
                    </a:lnTo>
                    <a:lnTo>
                      <a:pt x="474" y="521"/>
                    </a:lnTo>
                    <a:lnTo>
                      <a:pt x="474" y="515"/>
                    </a:lnTo>
                    <a:lnTo>
                      <a:pt x="473" y="515"/>
                    </a:lnTo>
                    <a:lnTo>
                      <a:pt x="473" y="506"/>
                    </a:lnTo>
                    <a:lnTo>
                      <a:pt x="469" y="506"/>
                    </a:lnTo>
                    <a:lnTo>
                      <a:pt x="469" y="504"/>
                    </a:lnTo>
                    <a:lnTo>
                      <a:pt x="468" y="504"/>
                    </a:lnTo>
                    <a:lnTo>
                      <a:pt x="468" y="502"/>
                    </a:lnTo>
                    <a:lnTo>
                      <a:pt x="466" y="502"/>
                    </a:lnTo>
                    <a:lnTo>
                      <a:pt x="466" y="498"/>
                    </a:lnTo>
                    <a:lnTo>
                      <a:pt x="464" y="498"/>
                    </a:lnTo>
                    <a:lnTo>
                      <a:pt x="464" y="497"/>
                    </a:lnTo>
                    <a:lnTo>
                      <a:pt x="463" y="497"/>
                    </a:lnTo>
                    <a:lnTo>
                      <a:pt x="463" y="492"/>
                    </a:lnTo>
                    <a:lnTo>
                      <a:pt x="461" y="492"/>
                    </a:lnTo>
                    <a:lnTo>
                      <a:pt x="461" y="489"/>
                    </a:lnTo>
                    <a:lnTo>
                      <a:pt x="457" y="489"/>
                    </a:lnTo>
                    <a:lnTo>
                      <a:pt x="457" y="488"/>
                    </a:lnTo>
                    <a:lnTo>
                      <a:pt x="456" y="488"/>
                    </a:lnTo>
                    <a:lnTo>
                      <a:pt x="456" y="485"/>
                    </a:lnTo>
                    <a:lnTo>
                      <a:pt x="454" y="485"/>
                    </a:lnTo>
                    <a:lnTo>
                      <a:pt x="454" y="485"/>
                    </a:lnTo>
                    <a:lnTo>
                      <a:pt x="452" y="485"/>
                    </a:lnTo>
                    <a:lnTo>
                      <a:pt x="452" y="480"/>
                    </a:lnTo>
                    <a:lnTo>
                      <a:pt x="451" y="480"/>
                    </a:lnTo>
                    <a:lnTo>
                      <a:pt x="451" y="474"/>
                    </a:lnTo>
                    <a:lnTo>
                      <a:pt x="449" y="474"/>
                    </a:lnTo>
                    <a:lnTo>
                      <a:pt x="449" y="473"/>
                    </a:lnTo>
                    <a:lnTo>
                      <a:pt x="447" y="473"/>
                    </a:lnTo>
                    <a:lnTo>
                      <a:pt x="447" y="467"/>
                    </a:lnTo>
                    <a:lnTo>
                      <a:pt x="444" y="467"/>
                    </a:lnTo>
                    <a:lnTo>
                      <a:pt x="444" y="462"/>
                    </a:lnTo>
                    <a:lnTo>
                      <a:pt x="442" y="462"/>
                    </a:lnTo>
                    <a:lnTo>
                      <a:pt x="442" y="461"/>
                    </a:lnTo>
                    <a:lnTo>
                      <a:pt x="440" y="461"/>
                    </a:lnTo>
                    <a:lnTo>
                      <a:pt x="440" y="459"/>
                    </a:lnTo>
                    <a:lnTo>
                      <a:pt x="439" y="459"/>
                    </a:lnTo>
                    <a:lnTo>
                      <a:pt x="439" y="459"/>
                    </a:lnTo>
                    <a:lnTo>
                      <a:pt x="437" y="459"/>
                    </a:lnTo>
                    <a:lnTo>
                      <a:pt x="437" y="459"/>
                    </a:lnTo>
                    <a:lnTo>
                      <a:pt x="434" y="459"/>
                    </a:lnTo>
                    <a:lnTo>
                      <a:pt x="434" y="456"/>
                    </a:lnTo>
                    <a:lnTo>
                      <a:pt x="432" y="456"/>
                    </a:lnTo>
                    <a:lnTo>
                      <a:pt x="432" y="455"/>
                    </a:lnTo>
                    <a:lnTo>
                      <a:pt x="430" y="455"/>
                    </a:lnTo>
                    <a:lnTo>
                      <a:pt x="430" y="453"/>
                    </a:lnTo>
                    <a:lnTo>
                      <a:pt x="429" y="453"/>
                    </a:lnTo>
                    <a:lnTo>
                      <a:pt x="429" y="452"/>
                    </a:lnTo>
                    <a:lnTo>
                      <a:pt x="427" y="452"/>
                    </a:lnTo>
                    <a:lnTo>
                      <a:pt x="427" y="450"/>
                    </a:lnTo>
                    <a:lnTo>
                      <a:pt x="425" y="450"/>
                    </a:lnTo>
                    <a:lnTo>
                      <a:pt x="425" y="444"/>
                    </a:lnTo>
                    <a:lnTo>
                      <a:pt x="422" y="444"/>
                    </a:lnTo>
                    <a:lnTo>
                      <a:pt x="422" y="441"/>
                    </a:lnTo>
                    <a:lnTo>
                      <a:pt x="420" y="441"/>
                    </a:lnTo>
                    <a:lnTo>
                      <a:pt x="420" y="438"/>
                    </a:lnTo>
                    <a:lnTo>
                      <a:pt x="418" y="438"/>
                    </a:lnTo>
                    <a:lnTo>
                      <a:pt x="418" y="437"/>
                    </a:lnTo>
                    <a:lnTo>
                      <a:pt x="417" y="437"/>
                    </a:lnTo>
                    <a:lnTo>
                      <a:pt x="417" y="437"/>
                    </a:lnTo>
                    <a:lnTo>
                      <a:pt x="415" y="437"/>
                    </a:lnTo>
                    <a:lnTo>
                      <a:pt x="415" y="434"/>
                    </a:lnTo>
                    <a:lnTo>
                      <a:pt x="413" y="434"/>
                    </a:lnTo>
                    <a:lnTo>
                      <a:pt x="413" y="429"/>
                    </a:lnTo>
                    <a:lnTo>
                      <a:pt x="412" y="429"/>
                    </a:lnTo>
                    <a:lnTo>
                      <a:pt x="412" y="426"/>
                    </a:lnTo>
                    <a:lnTo>
                      <a:pt x="410" y="426"/>
                    </a:lnTo>
                    <a:lnTo>
                      <a:pt x="410" y="426"/>
                    </a:lnTo>
                    <a:lnTo>
                      <a:pt x="408" y="426"/>
                    </a:lnTo>
                    <a:lnTo>
                      <a:pt x="408" y="423"/>
                    </a:lnTo>
                    <a:lnTo>
                      <a:pt x="407" y="423"/>
                    </a:lnTo>
                    <a:lnTo>
                      <a:pt x="407" y="422"/>
                    </a:lnTo>
                    <a:lnTo>
                      <a:pt x="401" y="422"/>
                    </a:lnTo>
                    <a:lnTo>
                      <a:pt x="401" y="420"/>
                    </a:lnTo>
                    <a:lnTo>
                      <a:pt x="400" y="420"/>
                    </a:lnTo>
                    <a:lnTo>
                      <a:pt x="400" y="416"/>
                    </a:lnTo>
                    <a:lnTo>
                      <a:pt x="398" y="416"/>
                    </a:lnTo>
                    <a:lnTo>
                      <a:pt x="398" y="413"/>
                    </a:lnTo>
                    <a:lnTo>
                      <a:pt x="396" y="413"/>
                    </a:lnTo>
                    <a:lnTo>
                      <a:pt x="396" y="407"/>
                    </a:lnTo>
                    <a:lnTo>
                      <a:pt x="395" y="407"/>
                    </a:lnTo>
                    <a:lnTo>
                      <a:pt x="395" y="405"/>
                    </a:lnTo>
                    <a:lnTo>
                      <a:pt x="393" y="405"/>
                    </a:lnTo>
                    <a:lnTo>
                      <a:pt x="393" y="404"/>
                    </a:lnTo>
                    <a:lnTo>
                      <a:pt x="391" y="404"/>
                    </a:lnTo>
                    <a:lnTo>
                      <a:pt x="391" y="402"/>
                    </a:lnTo>
                    <a:lnTo>
                      <a:pt x="384" y="402"/>
                    </a:lnTo>
                    <a:lnTo>
                      <a:pt x="384" y="399"/>
                    </a:lnTo>
                    <a:lnTo>
                      <a:pt x="383" y="399"/>
                    </a:lnTo>
                    <a:lnTo>
                      <a:pt x="383" y="398"/>
                    </a:lnTo>
                    <a:lnTo>
                      <a:pt x="381" y="398"/>
                    </a:lnTo>
                    <a:lnTo>
                      <a:pt x="381" y="398"/>
                    </a:lnTo>
                    <a:lnTo>
                      <a:pt x="379" y="398"/>
                    </a:lnTo>
                    <a:lnTo>
                      <a:pt x="379" y="395"/>
                    </a:lnTo>
                    <a:lnTo>
                      <a:pt x="378" y="395"/>
                    </a:lnTo>
                    <a:lnTo>
                      <a:pt x="378" y="392"/>
                    </a:lnTo>
                    <a:lnTo>
                      <a:pt x="374" y="392"/>
                    </a:lnTo>
                    <a:lnTo>
                      <a:pt x="374" y="392"/>
                    </a:lnTo>
                    <a:lnTo>
                      <a:pt x="373" y="392"/>
                    </a:lnTo>
                    <a:lnTo>
                      <a:pt x="373" y="387"/>
                    </a:lnTo>
                    <a:lnTo>
                      <a:pt x="371" y="387"/>
                    </a:lnTo>
                    <a:lnTo>
                      <a:pt x="371" y="387"/>
                    </a:lnTo>
                    <a:lnTo>
                      <a:pt x="369" y="387"/>
                    </a:lnTo>
                    <a:lnTo>
                      <a:pt x="369" y="386"/>
                    </a:lnTo>
                    <a:lnTo>
                      <a:pt x="367" y="386"/>
                    </a:lnTo>
                    <a:lnTo>
                      <a:pt x="367" y="386"/>
                    </a:lnTo>
                    <a:lnTo>
                      <a:pt x="366" y="386"/>
                    </a:lnTo>
                    <a:lnTo>
                      <a:pt x="366" y="384"/>
                    </a:lnTo>
                    <a:lnTo>
                      <a:pt x="364" y="384"/>
                    </a:lnTo>
                    <a:lnTo>
                      <a:pt x="364" y="383"/>
                    </a:lnTo>
                    <a:lnTo>
                      <a:pt x="362" y="383"/>
                    </a:lnTo>
                    <a:lnTo>
                      <a:pt x="362" y="380"/>
                    </a:lnTo>
                    <a:lnTo>
                      <a:pt x="361" y="380"/>
                    </a:lnTo>
                    <a:lnTo>
                      <a:pt x="361" y="380"/>
                    </a:lnTo>
                    <a:lnTo>
                      <a:pt x="357" y="380"/>
                    </a:lnTo>
                    <a:lnTo>
                      <a:pt x="357" y="377"/>
                    </a:lnTo>
                    <a:lnTo>
                      <a:pt x="355" y="377"/>
                    </a:lnTo>
                    <a:lnTo>
                      <a:pt x="355" y="377"/>
                    </a:lnTo>
                    <a:lnTo>
                      <a:pt x="354" y="377"/>
                    </a:lnTo>
                    <a:lnTo>
                      <a:pt x="354" y="371"/>
                    </a:lnTo>
                    <a:lnTo>
                      <a:pt x="352" y="371"/>
                    </a:lnTo>
                    <a:lnTo>
                      <a:pt x="352" y="371"/>
                    </a:lnTo>
                    <a:lnTo>
                      <a:pt x="349" y="371"/>
                    </a:lnTo>
                    <a:lnTo>
                      <a:pt x="349" y="369"/>
                    </a:lnTo>
                    <a:lnTo>
                      <a:pt x="345" y="369"/>
                    </a:lnTo>
                    <a:lnTo>
                      <a:pt x="345" y="366"/>
                    </a:lnTo>
                    <a:lnTo>
                      <a:pt x="340" y="366"/>
                    </a:lnTo>
                    <a:lnTo>
                      <a:pt x="340" y="365"/>
                    </a:lnTo>
                    <a:lnTo>
                      <a:pt x="338" y="365"/>
                    </a:lnTo>
                    <a:lnTo>
                      <a:pt x="338" y="365"/>
                    </a:lnTo>
                    <a:lnTo>
                      <a:pt x="335" y="365"/>
                    </a:lnTo>
                    <a:lnTo>
                      <a:pt x="335" y="362"/>
                    </a:lnTo>
                    <a:lnTo>
                      <a:pt x="333" y="362"/>
                    </a:lnTo>
                    <a:lnTo>
                      <a:pt x="333" y="357"/>
                    </a:lnTo>
                    <a:lnTo>
                      <a:pt x="332" y="357"/>
                    </a:lnTo>
                    <a:lnTo>
                      <a:pt x="332" y="357"/>
                    </a:lnTo>
                    <a:lnTo>
                      <a:pt x="328" y="357"/>
                    </a:lnTo>
                    <a:lnTo>
                      <a:pt x="328" y="356"/>
                    </a:lnTo>
                    <a:lnTo>
                      <a:pt x="327" y="356"/>
                    </a:lnTo>
                    <a:lnTo>
                      <a:pt x="327" y="354"/>
                    </a:lnTo>
                    <a:lnTo>
                      <a:pt x="325" y="354"/>
                    </a:lnTo>
                    <a:lnTo>
                      <a:pt x="325" y="354"/>
                    </a:lnTo>
                    <a:lnTo>
                      <a:pt x="323" y="354"/>
                    </a:lnTo>
                    <a:lnTo>
                      <a:pt x="323" y="354"/>
                    </a:lnTo>
                    <a:lnTo>
                      <a:pt x="322" y="354"/>
                    </a:lnTo>
                    <a:lnTo>
                      <a:pt x="322" y="354"/>
                    </a:lnTo>
                    <a:lnTo>
                      <a:pt x="320" y="354"/>
                    </a:lnTo>
                    <a:lnTo>
                      <a:pt x="320" y="351"/>
                    </a:lnTo>
                    <a:lnTo>
                      <a:pt x="318" y="351"/>
                    </a:lnTo>
                    <a:lnTo>
                      <a:pt x="318" y="350"/>
                    </a:lnTo>
                    <a:lnTo>
                      <a:pt x="313" y="350"/>
                    </a:lnTo>
                    <a:lnTo>
                      <a:pt x="313" y="350"/>
                    </a:lnTo>
                    <a:lnTo>
                      <a:pt x="311" y="350"/>
                    </a:lnTo>
                    <a:lnTo>
                      <a:pt x="311" y="348"/>
                    </a:lnTo>
                    <a:lnTo>
                      <a:pt x="310" y="348"/>
                    </a:lnTo>
                    <a:lnTo>
                      <a:pt x="310" y="348"/>
                    </a:lnTo>
                    <a:lnTo>
                      <a:pt x="308" y="348"/>
                    </a:lnTo>
                    <a:lnTo>
                      <a:pt x="308" y="348"/>
                    </a:lnTo>
                    <a:lnTo>
                      <a:pt x="306" y="348"/>
                    </a:lnTo>
                    <a:lnTo>
                      <a:pt x="306" y="347"/>
                    </a:lnTo>
                    <a:lnTo>
                      <a:pt x="303" y="347"/>
                    </a:lnTo>
                    <a:lnTo>
                      <a:pt x="303" y="345"/>
                    </a:lnTo>
                    <a:lnTo>
                      <a:pt x="301" y="345"/>
                    </a:lnTo>
                    <a:lnTo>
                      <a:pt x="301" y="342"/>
                    </a:lnTo>
                    <a:lnTo>
                      <a:pt x="299" y="342"/>
                    </a:lnTo>
                    <a:lnTo>
                      <a:pt x="299" y="342"/>
                    </a:lnTo>
                    <a:lnTo>
                      <a:pt x="296" y="342"/>
                    </a:lnTo>
                    <a:lnTo>
                      <a:pt x="296" y="341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88" y="341"/>
                    </a:lnTo>
                    <a:lnTo>
                      <a:pt x="288" y="341"/>
                    </a:lnTo>
                    <a:lnTo>
                      <a:pt x="284" y="341"/>
                    </a:lnTo>
                    <a:lnTo>
                      <a:pt x="284" y="339"/>
                    </a:lnTo>
                    <a:lnTo>
                      <a:pt x="282" y="339"/>
                    </a:lnTo>
                    <a:lnTo>
                      <a:pt x="282" y="338"/>
                    </a:lnTo>
                    <a:lnTo>
                      <a:pt x="281" y="338"/>
                    </a:lnTo>
                    <a:lnTo>
                      <a:pt x="281" y="337"/>
                    </a:lnTo>
                    <a:lnTo>
                      <a:pt x="279" y="337"/>
                    </a:lnTo>
                    <a:lnTo>
                      <a:pt x="279" y="334"/>
                    </a:lnTo>
                    <a:lnTo>
                      <a:pt x="277" y="334"/>
                    </a:lnTo>
                    <a:lnTo>
                      <a:pt x="277" y="334"/>
                    </a:lnTo>
                    <a:lnTo>
                      <a:pt x="274" y="334"/>
                    </a:lnTo>
                    <a:lnTo>
                      <a:pt x="274" y="332"/>
                    </a:lnTo>
                    <a:lnTo>
                      <a:pt x="267" y="332"/>
                    </a:lnTo>
                    <a:lnTo>
                      <a:pt x="267" y="332"/>
                    </a:lnTo>
                    <a:lnTo>
                      <a:pt x="265" y="332"/>
                    </a:lnTo>
                    <a:lnTo>
                      <a:pt x="265" y="332"/>
                    </a:lnTo>
                    <a:lnTo>
                      <a:pt x="264" y="332"/>
                    </a:lnTo>
                    <a:lnTo>
                      <a:pt x="264" y="332"/>
                    </a:lnTo>
                    <a:lnTo>
                      <a:pt x="262" y="332"/>
                    </a:lnTo>
                    <a:lnTo>
                      <a:pt x="262" y="332"/>
                    </a:lnTo>
                    <a:lnTo>
                      <a:pt x="260" y="332"/>
                    </a:lnTo>
                    <a:lnTo>
                      <a:pt x="260" y="331"/>
                    </a:lnTo>
                    <a:lnTo>
                      <a:pt x="259" y="331"/>
                    </a:lnTo>
                    <a:lnTo>
                      <a:pt x="259" y="331"/>
                    </a:lnTo>
                    <a:lnTo>
                      <a:pt x="257" y="331"/>
                    </a:lnTo>
                    <a:lnTo>
                      <a:pt x="257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54" y="329"/>
                    </a:lnTo>
                    <a:lnTo>
                      <a:pt x="254" y="329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0" y="329"/>
                    </a:lnTo>
                    <a:lnTo>
                      <a:pt x="250" y="325"/>
                    </a:lnTo>
                    <a:lnTo>
                      <a:pt x="248" y="325"/>
                    </a:lnTo>
                    <a:lnTo>
                      <a:pt x="248" y="325"/>
                    </a:lnTo>
                    <a:lnTo>
                      <a:pt x="247" y="325"/>
                    </a:lnTo>
                    <a:lnTo>
                      <a:pt x="247" y="322"/>
                    </a:lnTo>
                    <a:lnTo>
                      <a:pt x="245" y="322"/>
                    </a:lnTo>
                    <a:lnTo>
                      <a:pt x="245" y="322"/>
                    </a:lnTo>
                    <a:lnTo>
                      <a:pt x="243" y="322"/>
                    </a:lnTo>
                    <a:lnTo>
                      <a:pt x="243" y="322"/>
                    </a:lnTo>
                    <a:lnTo>
                      <a:pt x="242" y="322"/>
                    </a:lnTo>
                    <a:lnTo>
                      <a:pt x="242" y="322"/>
                    </a:lnTo>
                    <a:lnTo>
                      <a:pt x="238" y="322"/>
                    </a:lnTo>
                    <a:lnTo>
                      <a:pt x="238" y="322"/>
                    </a:lnTo>
                    <a:lnTo>
                      <a:pt x="237" y="322"/>
                    </a:lnTo>
                    <a:lnTo>
                      <a:pt x="237" y="322"/>
                    </a:lnTo>
                    <a:lnTo>
                      <a:pt x="235" y="322"/>
                    </a:lnTo>
                    <a:lnTo>
                      <a:pt x="235" y="319"/>
                    </a:lnTo>
                    <a:lnTo>
                      <a:pt x="233" y="319"/>
                    </a:lnTo>
                    <a:lnTo>
                      <a:pt x="233" y="317"/>
                    </a:lnTo>
                    <a:lnTo>
                      <a:pt x="230" y="317"/>
                    </a:lnTo>
                    <a:lnTo>
                      <a:pt x="230" y="317"/>
                    </a:lnTo>
                    <a:lnTo>
                      <a:pt x="225" y="317"/>
                    </a:lnTo>
                    <a:lnTo>
                      <a:pt x="225" y="316"/>
                    </a:lnTo>
                    <a:lnTo>
                      <a:pt x="223" y="316"/>
                    </a:lnTo>
                    <a:lnTo>
                      <a:pt x="223" y="312"/>
                    </a:lnTo>
                    <a:lnTo>
                      <a:pt x="220" y="312"/>
                    </a:lnTo>
                    <a:lnTo>
                      <a:pt x="220" y="312"/>
                    </a:lnTo>
                    <a:lnTo>
                      <a:pt x="218" y="312"/>
                    </a:lnTo>
                    <a:lnTo>
                      <a:pt x="218" y="307"/>
                    </a:lnTo>
                    <a:lnTo>
                      <a:pt x="216" y="307"/>
                    </a:lnTo>
                    <a:lnTo>
                      <a:pt x="216" y="306"/>
                    </a:lnTo>
                    <a:lnTo>
                      <a:pt x="215" y="306"/>
                    </a:lnTo>
                    <a:lnTo>
                      <a:pt x="215" y="304"/>
                    </a:lnTo>
                    <a:lnTo>
                      <a:pt x="213" y="304"/>
                    </a:lnTo>
                    <a:lnTo>
                      <a:pt x="213" y="303"/>
                    </a:lnTo>
                    <a:lnTo>
                      <a:pt x="211" y="303"/>
                    </a:lnTo>
                    <a:lnTo>
                      <a:pt x="211" y="300"/>
                    </a:lnTo>
                    <a:lnTo>
                      <a:pt x="209" y="300"/>
                    </a:lnTo>
                    <a:lnTo>
                      <a:pt x="209" y="298"/>
                    </a:lnTo>
                    <a:lnTo>
                      <a:pt x="206" y="298"/>
                    </a:lnTo>
                    <a:lnTo>
                      <a:pt x="206" y="297"/>
                    </a:lnTo>
                    <a:lnTo>
                      <a:pt x="204" y="297"/>
                    </a:lnTo>
                    <a:lnTo>
                      <a:pt x="204" y="297"/>
                    </a:lnTo>
                    <a:lnTo>
                      <a:pt x="203" y="297"/>
                    </a:lnTo>
                    <a:lnTo>
                      <a:pt x="203" y="297"/>
                    </a:lnTo>
                    <a:lnTo>
                      <a:pt x="196" y="297"/>
                    </a:lnTo>
                    <a:lnTo>
                      <a:pt x="196" y="295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2" y="295"/>
                    </a:lnTo>
                    <a:lnTo>
                      <a:pt x="192" y="294"/>
                    </a:lnTo>
                    <a:lnTo>
                      <a:pt x="191" y="294"/>
                    </a:lnTo>
                    <a:lnTo>
                      <a:pt x="191" y="294"/>
                    </a:lnTo>
                    <a:lnTo>
                      <a:pt x="189" y="294"/>
                    </a:lnTo>
                    <a:lnTo>
                      <a:pt x="189" y="293"/>
                    </a:lnTo>
                    <a:lnTo>
                      <a:pt x="187" y="293"/>
                    </a:lnTo>
                    <a:lnTo>
                      <a:pt x="187" y="288"/>
                    </a:lnTo>
                    <a:lnTo>
                      <a:pt x="186" y="288"/>
                    </a:lnTo>
                    <a:lnTo>
                      <a:pt x="186" y="288"/>
                    </a:lnTo>
                    <a:lnTo>
                      <a:pt x="184" y="288"/>
                    </a:lnTo>
                    <a:lnTo>
                      <a:pt x="184" y="285"/>
                    </a:lnTo>
                    <a:lnTo>
                      <a:pt x="182" y="285"/>
                    </a:lnTo>
                    <a:lnTo>
                      <a:pt x="182" y="284"/>
                    </a:lnTo>
                    <a:lnTo>
                      <a:pt x="180" y="284"/>
                    </a:lnTo>
                    <a:lnTo>
                      <a:pt x="180" y="282"/>
                    </a:lnTo>
                    <a:lnTo>
                      <a:pt x="179" y="282"/>
                    </a:lnTo>
                    <a:lnTo>
                      <a:pt x="179" y="281"/>
                    </a:lnTo>
                    <a:lnTo>
                      <a:pt x="177" y="281"/>
                    </a:lnTo>
                    <a:lnTo>
                      <a:pt x="177" y="278"/>
                    </a:lnTo>
                    <a:lnTo>
                      <a:pt x="172" y="278"/>
                    </a:lnTo>
                    <a:lnTo>
                      <a:pt x="172" y="278"/>
                    </a:lnTo>
                    <a:lnTo>
                      <a:pt x="169" y="278"/>
                    </a:lnTo>
                    <a:lnTo>
                      <a:pt x="169" y="278"/>
                    </a:lnTo>
                    <a:lnTo>
                      <a:pt x="167" y="278"/>
                    </a:lnTo>
                    <a:lnTo>
                      <a:pt x="167" y="275"/>
                    </a:lnTo>
                    <a:lnTo>
                      <a:pt x="165" y="275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4" y="272"/>
                    </a:lnTo>
                    <a:lnTo>
                      <a:pt x="160" y="272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7" y="271"/>
                    </a:lnTo>
                    <a:lnTo>
                      <a:pt x="157" y="271"/>
                    </a:lnTo>
                    <a:lnTo>
                      <a:pt x="153" y="271"/>
                    </a:lnTo>
                    <a:lnTo>
                      <a:pt x="153" y="271"/>
                    </a:lnTo>
                    <a:lnTo>
                      <a:pt x="152" y="271"/>
                    </a:lnTo>
                    <a:lnTo>
                      <a:pt x="152" y="269"/>
                    </a:lnTo>
                    <a:lnTo>
                      <a:pt x="148" y="269"/>
                    </a:lnTo>
                    <a:lnTo>
                      <a:pt x="148" y="269"/>
                    </a:lnTo>
                    <a:lnTo>
                      <a:pt x="147" y="269"/>
                    </a:lnTo>
                    <a:lnTo>
                      <a:pt x="147" y="268"/>
                    </a:lnTo>
                    <a:lnTo>
                      <a:pt x="145" y="268"/>
                    </a:lnTo>
                    <a:lnTo>
                      <a:pt x="145" y="266"/>
                    </a:lnTo>
                    <a:lnTo>
                      <a:pt x="143" y="266"/>
                    </a:lnTo>
                    <a:lnTo>
                      <a:pt x="143" y="265"/>
                    </a:lnTo>
                    <a:lnTo>
                      <a:pt x="141" y="265"/>
                    </a:lnTo>
                    <a:lnTo>
                      <a:pt x="141" y="265"/>
                    </a:lnTo>
                    <a:lnTo>
                      <a:pt x="140" y="265"/>
                    </a:lnTo>
                    <a:lnTo>
                      <a:pt x="140" y="262"/>
                    </a:lnTo>
                    <a:lnTo>
                      <a:pt x="138" y="262"/>
                    </a:lnTo>
                    <a:lnTo>
                      <a:pt x="138" y="260"/>
                    </a:lnTo>
                    <a:lnTo>
                      <a:pt x="136" y="260"/>
                    </a:lnTo>
                    <a:lnTo>
                      <a:pt x="136" y="259"/>
                    </a:lnTo>
                    <a:lnTo>
                      <a:pt x="135" y="259"/>
                    </a:lnTo>
                    <a:lnTo>
                      <a:pt x="135" y="259"/>
                    </a:lnTo>
                    <a:lnTo>
                      <a:pt x="133" y="259"/>
                    </a:lnTo>
                    <a:lnTo>
                      <a:pt x="133" y="255"/>
                    </a:lnTo>
                    <a:lnTo>
                      <a:pt x="131" y="255"/>
                    </a:lnTo>
                    <a:lnTo>
                      <a:pt x="131" y="253"/>
                    </a:lnTo>
                    <a:lnTo>
                      <a:pt x="129" y="253"/>
                    </a:lnTo>
                    <a:lnTo>
                      <a:pt x="129" y="247"/>
                    </a:lnTo>
                    <a:lnTo>
                      <a:pt x="128" y="247"/>
                    </a:lnTo>
                    <a:lnTo>
                      <a:pt x="128" y="247"/>
                    </a:lnTo>
                    <a:lnTo>
                      <a:pt x="126" y="247"/>
                    </a:lnTo>
                    <a:lnTo>
                      <a:pt x="126" y="246"/>
                    </a:lnTo>
                    <a:lnTo>
                      <a:pt x="123" y="246"/>
                    </a:lnTo>
                    <a:lnTo>
                      <a:pt x="123" y="246"/>
                    </a:lnTo>
                    <a:lnTo>
                      <a:pt x="121" y="246"/>
                    </a:lnTo>
                    <a:lnTo>
                      <a:pt x="121" y="245"/>
                    </a:lnTo>
                    <a:lnTo>
                      <a:pt x="119" y="245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6" y="237"/>
                    </a:lnTo>
                    <a:lnTo>
                      <a:pt x="114" y="237"/>
                    </a:lnTo>
                    <a:lnTo>
                      <a:pt x="114" y="234"/>
                    </a:lnTo>
                    <a:lnTo>
                      <a:pt x="113" y="234"/>
                    </a:lnTo>
                    <a:lnTo>
                      <a:pt x="113" y="233"/>
                    </a:lnTo>
                    <a:lnTo>
                      <a:pt x="111" y="233"/>
                    </a:lnTo>
                    <a:lnTo>
                      <a:pt x="111" y="230"/>
                    </a:lnTo>
                    <a:lnTo>
                      <a:pt x="109" y="230"/>
                    </a:lnTo>
                    <a:lnTo>
                      <a:pt x="109" y="227"/>
                    </a:lnTo>
                    <a:lnTo>
                      <a:pt x="107" y="227"/>
                    </a:lnTo>
                    <a:lnTo>
                      <a:pt x="107" y="226"/>
                    </a:lnTo>
                    <a:lnTo>
                      <a:pt x="106" y="226"/>
                    </a:lnTo>
                    <a:lnTo>
                      <a:pt x="106" y="221"/>
                    </a:lnTo>
                    <a:lnTo>
                      <a:pt x="104" y="221"/>
                    </a:lnTo>
                    <a:lnTo>
                      <a:pt x="104" y="220"/>
                    </a:lnTo>
                    <a:lnTo>
                      <a:pt x="101" y="220"/>
                    </a:lnTo>
                    <a:lnTo>
                      <a:pt x="101" y="219"/>
                    </a:lnTo>
                    <a:lnTo>
                      <a:pt x="99" y="219"/>
                    </a:lnTo>
                    <a:lnTo>
                      <a:pt x="99" y="216"/>
                    </a:lnTo>
                    <a:lnTo>
                      <a:pt x="97" y="216"/>
                    </a:lnTo>
                    <a:lnTo>
                      <a:pt x="97" y="213"/>
                    </a:lnTo>
                    <a:lnTo>
                      <a:pt x="96" y="213"/>
                    </a:lnTo>
                    <a:lnTo>
                      <a:pt x="96" y="211"/>
                    </a:lnTo>
                    <a:lnTo>
                      <a:pt x="94" y="211"/>
                    </a:lnTo>
                    <a:lnTo>
                      <a:pt x="94" y="207"/>
                    </a:lnTo>
                    <a:lnTo>
                      <a:pt x="92" y="207"/>
                    </a:lnTo>
                    <a:lnTo>
                      <a:pt x="92" y="200"/>
                    </a:lnTo>
                    <a:lnTo>
                      <a:pt x="90" y="200"/>
                    </a:lnTo>
                    <a:lnTo>
                      <a:pt x="90" y="198"/>
                    </a:lnTo>
                    <a:lnTo>
                      <a:pt x="89" y="198"/>
                    </a:lnTo>
                    <a:lnTo>
                      <a:pt x="89" y="194"/>
                    </a:lnTo>
                    <a:lnTo>
                      <a:pt x="87" y="194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5" y="189"/>
                    </a:lnTo>
                    <a:lnTo>
                      <a:pt x="84" y="189"/>
                    </a:lnTo>
                    <a:lnTo>
                      <a:pt x="84" y="181"/>
                    </a:lnTo>
                    <a:lnTo>
                      <a:pt x="82" y="181"/>
                    </a:lnTo>
                    <a:lnTo>
                      <a:pt x="82" y="170"/>
                    </a:lnTo>
                    <a:lnTo>
                      <a:pt x="80" y="170"/>
                    </a:lnTo>
                    <a:lnTo>
                      <a:pt x="80" y="167"/>
                    </a:lnTo>
                    <a:lnTo>
                      <a:pt x="79" y="167"/>
                    </a:lnTo>
                    <a:lnTo>
                      <a:pt x="79" y="164"/>
                    </a:lnTo>
                    <a:lnTo>
                      <a:pt x="77" y="164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3" y="160"/>
                    </a:lnTo>
                    <a:lnTo>
                      <a:pt x="73" y="154"/>
                    </a:lnTo>
                    <a:lnTo>
                      <a:pt x="72" y="154"/>
                    </a:lnTo>
                    <a:lnTo>
                      <a:pt x="72" y="147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68" y="145"/>
                    </a:lnTo>
                    <a:lnTo>
                      <a:pt x="68" y="136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25"/>
                    </a:lnTo>
                    <a:lnTo>
                      <a:pt x="63" y="125"/>
                    </a:lnTo>
                    <a:lnTo>
                      <a:pt x="63" y="119"/>
                    </a:lnTo>
                    <a:lnTo>
                      <a:pt x="62" y="119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60" y="105"/>
                    </a:lnTo>
                    <a:lnTo>
                      <a:pt x="58" y="105"/>
                    </a:lnTo>
                    <a:lnTo>
                      <a:pt x="58" y="104"/>
                    </a:lnTo>
                    <a:lnTo>
                      <a:pt x="56" y="104"/>
                    </a:lnTo>
                    <a:lnTo>
                      <a:pt x="56" y="94"/>
                    </a:lnTo>
                    <a:lnTo>
                      <a:pt x="55" y="94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3"/>
                    </a:lnTo>
                    <a:lnTo>
                      <a:pt x="51" y="83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6" y="64"/>
                    </a:lnTo>
                    <a:lnTo>
                      <a:pt x="43" y="64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18"/>
                    </a:lnTo>
                    <a:lnTo>
                      <a:pt x="24" y="18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E6EA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id="{F5670B8A-E4BB-4362-8D17-E8FE8F578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1456"/>
                <a:ext cx="614" cy="1115"/>
              </a:xfrm>
              <a:custGeom>
                <a:avLst/>
                <a:gdLst>
                  <a:gd name="T0" fmla="*/ 17 w 614"/>
                  <a:gd name="T1" fmla="*/ 12 h 1115"/>
                  <a:gd name="T2" fmla="*/ 28 w 614"/>
                  <a:gd name="T3" fmla="*/ 34 h 1115"/>
                  <a:gd name="T4" fmla="*/ 36 w 614"/>
                  <a:gd name="T5" fmla="*/ 56 h 1115"/>
                  <a:gd name="T6" fmla="*/ 46 w 614"/>
                  <a:gd name="T7" fmla="*/ 98 h 1115"/>
                  <a:gd name="T8" fmla="*/ 55 w 614"/>
                  <a:gd name="T9" fmla="*/ 131 h 1115"/>
                  <a:gd name="T10" fmla="*/ 63 w 614"/>
                  <a:gd name="T11" fmla="*/ 167 h 1115"/>
                  <a:gd name="T12" fmla="*/ 72 w 614"/>
                  <a:gd name="T13" fmla="*/ 201 h 1115"/>
                  <a:gd name="T14" fmla="*/ 80 w 614"/>
                  <a:gd name="T15" fmla="*/ 225 h 1115"/>
                  <a:gd name="T16" fmla="*/ 89 w 614"/>
                  <a:gd name="T17" fmla="*/ 257 h 1115"/>
                  <a:gd name="T18" fmla="*/ 97 w 614"/>
                  <a:gd name="T19" fmla="*/ 278 h 1115"/>
                  <a:gd name="T20" fmla="*/ 107 w 614"/>
                  <a:gd name="T21" fmla="*/ 293 h 1115"/>
                  <a:gd name="T22" fmla="*/ 116 w 614"/>
                  <a:gd name="T23" fmla="*/ 306 h 1115"/>
                  <a:gd name="T24" fmla="*/ 126 w 614"/>
                  <a:gd name="T25" fmla="*/ 317 h 1115"/>
                  <a:gd name="T26" fmla="*/ 135 w 614"/>
                  <a:gd name="T27" fmla="*/ 331 h 1115"/>
                  <a:gd name="T28" fmla="*/ 143 w 614"/>
                  <a:gd name="T29" fmla="*/ 338 h 1115"/>
                  <a:gd name="T30" fmla="*/ 153 w 614"/>
                  <a:gd name="T31" fmla="*/ 345 h 1115"/>
                  <a:gd name="T32" fmla="*/ 165 w 614"/>
                  <a:gd name="T33" fmla="*/ 348 h 1115"/>
                  <a:gd name="T34" fmla="*/ 179 w 614"/>
                  <a:gd name="T35" fmla="*/ 356 h 1115"/>
                  <a:gd name="T36" fmla="*/ 187 w 614"/>
                  <a:gd name="T37" fmla="*/ 365 h 1115"/>
                  <a:gd name="T38" fmla="*/ 196 w 614"/>
                  <a:gd name="T39" fmla="*/ 373 h 1115"/>
                  <a:gd name="T40" fmla="*/ 211 w 614"/>
                  <a:gd name="T41" fmla="*/ 378 h 1115"/>
                  <a:gd name="T42" fmla="*/ 220 w 614"/>
                  <a:gd name="T43" fmla="*/ 391 h 1115"/>
                  <a:gd name="T44" fmla="*/ 235 w 614"/>
                  <a:gd name="T45" fmla="*/ 400 h 1115"/>
                  <a:gd name="T46" fmla="*/ 245 w 614"/>
                  <a:gd name="T47" fmla="*/ 403 h 1115"/>
                  <a:gd name="T48" fmla="*/ 254 w 614"/>
                  <a:gd name="T49" fmla="*/ 411 h 1115"/>
                  <a:gd name="T50" fmla="*/ 262 w 614"/>
                  <a:gd name="T51" fmla="*/ 415 h 1115"/>
                  <a:gd name="T52" fmla="*/ 277 w 614"/>
                  <a:gd name="T53" fmla="*/ 416 h 1115"/>
                  <a:gd name="T54" fmla="*/ 287 w 614"/>
                  <a:gd name="T55" fmla="*/ 425 h 1115"/>
                  <a:gd name="T56" fmla="*/ 303 w 614"/>
                  <a:gd name="T57" fmla="*/ 430 h 1115"/>
                  <a:gd name="T58" fmla="*/ 313 w 614"/>
                  <a:gd name="T59" fmla="*/ 435 h 1115"/>
                  <a:gd name="T60" fmla="*/ 325 w 614"/>
                  <a:gd name="T61" fmla="*/ 440 h 1115"/>
                  <a:gd name="T62" fmla="*/ 335 w 614"/>
                  <a:gd name="T63" fmla="*/ 448 h 1115"/>
                  <a:gd name="T64" fmla="*/ 352 w 614"/>
                  <a:gd name="T65" fmla="*/ 458 h 1115"/>
                  <a:gd name="T66" fmla="*/ 362 w 614"/>
                  <a:gd name="T67" fmla="*/ 468 h 1115"/>
                  <a:gd name="T68" fmla="*/ 371 w 614"/>
                  <a:gd name="T69" fmla="*/ 476 h 1115"/>
                  <a:gd name="T70" fmla="*/ 381 w 614"/>
                  <a:gd name="T71" fmla="*/ 488 h 1115"/>
                  <a:gd name="T72" fmla="*/ 395 w 614"/>
                  <a:gd name="T73" fmla="*/ 496 h 1115"/>
                  <a:gd name="T74" fmla="*/ 406 w 614"/>
                  <a:gd name="T75" fmla="*/ 515 h 1115"/>
                  <a:gd name="T76" fmla="*/ 415 w 614"/>
                  <a:gd name="T77" fmla="*/ 528 h 1115"/>
                  <a:gd name="T78" fmla="*/ 425 w 614"/>
                  <a:gd name="T79" fmla="*/ 540 h 1115"/>
                  <a:gd name="T80" fmla="*/ 434 w 614"/>
                  <a:gd name="T81" fmla="*/ 553 h 1115"/>
                  <a:gd name="T82" fmla="*/ 444 w 614"/>
                  <a:gd name="T83" fmla="*/ 560 h 1115"/>
                  <a:gd name="T84" fmla="*/ 454 w 614"/>
                  <a:gd name="T85" fmla="*/ 585 h 1115"/>
                  <a:gd name="T86" fmla="*/ 464 w 614"/>
                  <a:gd name="T87" fmla="*/ 598 h 1115"/>
                  <a:gd name="T88" fmla="*/ 474 w 614"/>
                  <a:gd name="T89" fmla="*/ 619 h 1115"/>
                  <a:gd name="T90" fmla="*/ 483 w 614"/>
                  <a:gd name="T91" fmla="*/ 644 h 1115"/>
                  <a:gd name="T92" fmla="*/ 491 w 614"/>
                  <a:gd name="T93" fmla="*/ 675 h 1115"/>
                  <a:gd name="T94" fmla="*/ 500 w 614"/>
                  <a:gd name="T95" fmla="*/ 697 h 1115"/>
                  <a:gd name="T96" fmla="*/ 508 w 614"/>
                  <a:gd name="T97" fmla="*/ 729 h 1115"/>
                  <a:gd name="T98" fmla="*/ 517 w 614"/>
                  <a:gd name="T99" fmla="*/ 794 h 1115"/>
                  <a:gd name="T100" fmla="*/ 525 w 614"/>
                  <a:gd name="T101" fmla="*/ 845 h 1115"/>
                  <a:gd name="T102" fmla="*/ 534 w 614"/>
                  <a:gd name="T103" fmla="*/ 908 h 1115"/>
                  <a:gd name="T104" fmla="*/ 542 w 614"/>
                  <a:gd name="T105" fmla="*/ 950 h 1115"/>
                  <a:gd name="T106" fmla="*/ 551 w 614"/>
                  <a:gd name="T107" fmla="*/ 989 h 1115"/>
                  <a:gd name="T108" fmla="*/ 559 w 614"/>
                  <a:gd name="T109" fmla="*/ 1010 h 1115"/>
                  <a:gd name="T110" fmla="*/ 568 w 614"/>
                  <a:gd name="T111" fmla="*/ 1024 h 1115"/>
                  <a:gd name="T112" fmla="*/ 576 w 614"/>
                  <a:gd name="T113" fmla="*/ 1041 h 1115"/>
                  <a:gd name="T114" fmla="*/ 585 w 614"/>
                  <a:gd name="T115" fmla="*/ 1063 h 1115"/>
                  <a:gd name="T116" fmla="*/ 593 w 614"/>
                  <a:gd name="T117" fmla="*/ 1091 h 1115"/>
                  <a:gd name="T118" fmla="*/ 602 w 614"/>
                  <a:gd name="T119" fmla="*/ 1105 h 1115"/>
                  <a:gd name="T120" fmla="*/ 610 w 614"/>
                  <a:gd name="T121" fmla="*/ 1115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1115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39" y="88"/>
                    </a:lnTo>
                    <a:lnTo>
                      <a:pt x="41" y="88"/>
                    </a:lnTo>
                    <a:lnTo>
                      <a:pt x="41" y="93"/>
                    </a:lnTo>
                    <a:lnTo>
                      <a:pt x="43" y="93"/>
                    </a:lnTo>
                    <a:lnTo>
                      <a:pt x="43" y="98"/>
                    </a:lnTo>
                    <a:lnTo>
                      <a:pt x="46" y="98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48" y="107"/>
                    </a:lnTo>
                    <a:lnTo>
                      <a:pt x="50" y="107"/>
                    </a:lnTo>
                    <a:lnTo>
                      <a:pt x="50" y="114"/>
                    </a:lnTo>
                    <a:lnTo>
                      <a:pt x="51" y="114"/>
                    </a:lnTo>
                    <a:lnTo>
                      <a:pt x="51" y="123"/>
                    </a:lnTo>
                    <a:lnTo>
                      <a:pt x="53" y="123"/>
                    </a:lnTo>
                    <a:lnTo>
                      <a:pt x="53" y="131"/>
                    </a:lnTo>
                    <a:lnTo>
                      <a:pt x="55" y="131"/>
                    </a:lnTo>
                    <a:lnTo>
                      <a:pt x="55" y="137"/>
                    </a:lnTo>
                    <a:lnTo>
                      <a:pt x="56" y="137"/>
                    </a:lnTo>
                    <a:lnTo>
                      <a:pt x="56" y="149"/>
                    </a:lnTo>
                    <a:lnTo>
                      <a:pt x="58" y="149"/>
                    </a:lnTo>
                    <a:lnTo>
                      <a:pt x="58" y="150"/>
                    </a:lnTo>
                    <a:lnTo>
                      <a:pt x="60" y="150"/>
                    </a:lnTo>
                    <a:lnTo>
                      <a:pt x="60" y="160"/>
                    </a:lnTo>
                    <a:lnTo>
                      <a:pt x="61" y="160"/>
                    </a:lnTo>
                    <a:lnTo>
                      <a:pt x="61" y="167"/>
                    </a:lnTo>
                    <a:lnTo>
                      <a:pt x="63" y="167"/>
                    </a:lnTo>
                    <a:lnTo>
                      <a:pt x="63" y="174"/>
                    </a:lnTo>
                    <a:lnTo>
                      <a:pt x="65" y="174"/>
                    </a:lnTo>
                    <a:lnTo>
                      <a:pt x="65" y="184"/>
                    </a:lnTo>
                    <a:lnTo>
                      <a:pt x="67" y="184"/>
                    </a:lnTo>
                    <a:lnTo>
                      <a:pt x="67" y="188"/>
                    </a:lnTo>
                    <a:lnTo>
                      <a:pt x="68" y="188"/>
                    </a:lnTo>
                    <a:lnTo>
                      <a:pt x="68" y="198"/>
                    </a:lnTo>
                    <a:lnTo>
                      <a:pt x="70" y="198"/>
                    </a:lnTo>
                    <a:lnTo>
                      <a:pt x="70" y="201"/>
                    </a:lnTo>
                    <a:lnTo>
                      <a:pt x="72" y="201"/>
                    </a:lnTo>
                    <a:lnTo>
                      <a:pt x="72" y="210"/>
                    </a:lnTo>
                    <a:lnTo>
                      <a:pt x="73" y="210"/>
                    </a:lnTo>
                    <a:lnTo>
                      <a:pt x="73" y="216"/>
                    </a:lnTo>
                    <a:lnTo>
                      <a:pt x="75" y="216"/>
                    </a:lnTo>
                    <a:lnTo>
                      <a:pt x="75" y="220"/>
                    </a:lnTo>
                    <a:lnTo>
                      <a:pt x="77" y="220"/>
                    </a:lnTo>
                    <a:lnTo>
                      <a:pt x="77" y="221"/>
                    </a:lnTo>
                    <a:lnTo>
                      <a:pt x="79" y="221"/>
                    </a:lnTo>
                    <a:lnTo>
                      <a:pt x="79" y="225"/>
                    </a:lnTo>
                    <a:lnTo>
                      <a:pt x="80" y="225"/>
                    </a:lnTo>
                    <a:lnTo>
                      <a:pt x="80" y="228"/>
                    </a:lnTo>
                    <a:lnTo>
                      <a:pt x="82" y="228"/>
                    </a:lnTo>
                    <a:lnTo>
                      <a:pt x="82" y="241"/>
                    </a:lnTo>
                    <a:lnTo>
                      <a:pt x="84" y="241"/>
                    </a:lnTo>
                    <a:lnTo>
                      <a:pt x="84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7" y="252"/>
                    </a:lnTo>
                    <a:lnTo>
                      <a:pt x="87" y="257"/>
                    </a:lnTo>
                    <a:lnTo>
                      <a:pt x="89" y="257"/>
                    </a:lnTo>
                    <a:lnTo>
                      <a:pt x="89" y="261"/>
                    </a:lnTo>
                    <a:lnTo>
                      <a:pt x="90" y="261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2" y="272"/>
                    </a:lnTo>
                    <a:lnTo>
                      <a:pt x="94" y="272"/>
                    </a:lnTo>
                    <a:lnTo>
                      <a:pt x="94" y="277"/>
                    </a:lnTo>
                    <a:lnTo>
                      <a:pt x="96" y="277"/>
                    </a:lnTo>
                    <a:lnTo>
                      <a:pt x="96" y="278"/>
                    </a:lnTo>
                    <a:lnTo>
                      <a:pt x="97" y="278"/>
                    </a:lnTo>
                    <a:lnTo>
                      <a:pt x="97" y="282"/>
                    </a:lnTo>
                    <a:lnTo>
                      <a:pt x="99" y="282"/>
                    </a:lnTo>
                    <a:lnTo>
                      <a:pt x="99" y="285"/>
                    </a:lnTo>
                    <a:lnTo>
                      <a:pt x="101" y="285"/>
                    </a:lnTo>
                    <a:lnTo>
                      <a:pt x="101" y="287"/>
                    </a:lnTo>
                    <a:lnTo>
                      <a:pt x="104" y="287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06" y="293"/>
                    </a:lnTo>
                    <a:lnTo>
                      <a:pt x="107" y="293"/>
                    </a:lnTo>
                    <a:lnTo>
                      <a:pt x="107" y="295"/>
                    </a:lnTo>
                    <a:lnTo>
                      <a:pt x="109" y="295"/>
                    </a:lnTo>
                    <a:lnTo>
                      <a:pt x="109" y="298"/>
                    </a:lnTo>
                    <a:lnTo>
                      <a:pt x="111" y="298"/>
                    </a:lnTo>
                    <a:lnTo>
                      <a:pt x="111" y="302"/>
                    </a:lnTo>
                    <a:lnTo>
                      <a:pt x="112" y="302"/>
                    </a:lnTo>
                    <a:lnTo>
                      <a:pt x="112" y="303"/>
                    </a:lnTo>
                    <a:lnTo>
                      <a:pt x="114" y="303"/>
                    </a:lnTo>
                    <a:lnTo>
                      <a:pt x="114" y="306"/>
                    </a:lnTo>
                    <a:lnTo>
                      <a:pt x="116" y="306"/>
                    </a:lnTo>
                    <a:lnTo>
                      <a:pt x="116" y="308"/>
                    </a:lnTo>
                    <a:lnTo>
                      <a:pt x="118" y="308"/>
                    </a:lnTo>
                    <a:lnTo>
                      <a:pt x="118" y="313"/>
                    </a:lnTo>
                    <a:lnTo>
                      <a:pt x="119" y="313"/>
                    </a:lnTo>
                    <a:lnTo>
                      <a:pt x="119" y="315"/>
                    </a:lnTo>
                    <a:lnTo>
                      <a:pt x="121" y="315"/>
                    </a:lnTo>
                    <a:lnTo>
                      <a:pt x="121" y="317"/>
                    </a:lnTo>
                    <a:lnTo>
                      <a:pt x="123" y="317"/>
                    </a:lnTo>
                    <a:lnTo>
                      <a:pt x="123" y="317"/>
                    </a:lnTo>
                    <a:lnTo>
                      <a:pt x="126" y="317"/>
                    </a:lnTo>
                    <a:lnTo>
                      <a:pt x="126" y="318"/>
                    </a:lnTo>
                    <a:lnTo>
                      <a:pt x="128" y="318"/>
                    </a:lnTo>
                    <a:lnTo>
                      <a:pt x="128" y="318"/>
                    </a:lnTo>
                    <a:lnTo>
                      <a:pt x="129" y="318"/>
                    </a:lnTo>
                    <a:lnTo>
                      <a:pt x="129" y="325"/>
                    </a:lnTo>
                    <a:lnTo>
                      <a:pt x="131" y="325"/>
                    </a:lnTo>
                    <a:lnTo>
                      <a:pt x="131" y="326"/>
                    </a:lnTo>
                    <a:lnTo>
                      <a:pt x="133" y="326"/>
                    </a:lnTo>
                    <a:lnTo>
                      <a:pt x="133" y="331"/>
                    </a:lnTo>
                    <a:lnTo>
                      <a:pt x="135" y="331"/>
                    </a:lnTo>
                    <a:lnTo>
                      <a:pt x="135" y="331"/>
                    </a:lnTo>
                    <a:lnTo>
                      <a:pt x="136" y="331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40" y="338"/>
                    </a:lnTo>
                    <a:lnTo>
                      <a:pt x="141" y="338"/>
                    </a:lnTo>
                    <a:lnTo>
                      <a:pt x="141" y="338"/>
                    </a:lnTo>
                    <a:lnTo>
                      <a:pt x="143" y="338"/>
                    </a:lnTo>
                    <a:lnTo>
                      <a:pt x="143" y="340"/>
                    </a:lnTo>
                    <a:lnTo>
                      <a:pt x="145" y="340"/>
                    </a:lnTo>
                    <a:lnTo>
                      <a:pt x="145" y="341"/>
                    </a:lnTo>
                    <a:lnTo>
                      <a:pt x="147" y="341"/>
                    </a:lnTo>
                    <a:lnTo>
                      <a:pt x="147" y="343"/>
                    </a:lnTo>
                    <a:lnTo>
                      <a:pt x="148" y="343"/>
                    </a:lnTo>
                    <a:lnTo>
                      <a:pt x="148" y="343"/>
                    </a:lnTo>
                    <a:lnTo>
                      <a:pt x="152" y="343"/>
                    </a:lnTo>
                    <a:lnTo>
                      <a:pt x="152" y="345"/>
                    </a:lnTo>
                    <a:lnTo>
                      <a:pt x="153" y="345"/>
                    </a:lnTo>
                    <a:lnTo>
                      <a:pt x="153" y="345"/>
                    </a:lnTo>
                    <a:lnTo>
                      <a:pt x="157" y="345"/>
                    </a:lnTo>
                    <a:lnTo>
                      <a:pt x="157" y="345"/>
                    </a:lnTo>
                    <a:lnTo>
                      <a:pt x="158" y="345"/>
                    </a:lnTo>
                    <a:lnTo>
                      <a:pt x="158" y="345"/>
                    </a:lnTo>
                    <a:lnTo>
                      <a:pt x="160" y="345"/>
                    </a:lnTo>
                    <a:lnTo>
                      <a:pt x="160" y="346"/>
                    </a:lnTo>
                    <a:lnTo>
                      <a:pt x="163" y="346"/>
                    </a:lnTo>
                    <a:lnTo>
                      <a:pt x="163" y="348"/>
                    </a:lnTo>
                    <a:lnTo>
                      <a:pt x="165" y="348"/>
                    </a:lnTo>
                    <a:lnTo>
                      <a:pt x="165" y="350"/>
                    </a:lnTo>
                    <a:lnTo>
                      <a:pt x="167" y="350"/>
                    </a:lnTo>
                    <a:lnTo>
                      <a:pt x="167" y="353"/>
                    </a:lnTo>
                    <a:lnTo>
                      <a:pt x="169" y="353"/>
                    </a:lnTo>
                    <a:lnTo>
                      <a:pt x="169" y="353"/>
                    </a:lnTo>
                    <a:lnTo>
                      <a:pt x="172" y="353"/>
                    </a:lnTo>
                    <a:lnTo>
                      <a:pt x="172" y="353"/>
                    </a:lnTo>
                    <a:lnTo>
                      <a:pt x="177" y="353"/>
                    </a:lnTo>
                    <a:lnTo>
                      <a:pt x="177" y="356"/>
                    </a:lnTo>
                    <a:lnTo>
                      <a:pt x="179" y="356"/>
                    </a:lnTo>
                    <a:lnTo>
                      <a:pt x="179" y="358"/>
                    </a:lnTo>
                    <a:lnTo>
                      <a:pt x="180" y="358"/>
                    </a:lnTo>
                    <a:lnTo>
                      <a:pt x="180" y="360"/>
                    </a:lnTo>
                    <a:lnTo>
                      <a:pt x="182" y="360"/>
                    </a:lnTo>
                    <a:lnTo>
                      <a:pt x="182" y="361"/>
                    </a:lnTo>
                    <a:lnTo>
                      <a:pt x="184" y="361"/>
                    </a:lnTo>
                    <a:lnTo>
                      <a:pt x="184" y="365"/>
                    </a:lnTo>
                    <a:lnTo>
                      <a:pt x="186" y="365"/>
                    </a:lnTo>
                    <a:lnTo>
                      <a:pt x="186" y="365"/>
                    </a:lnTo>
                    <a:lnTo>
                      <a:pt x="187" y="365"/>
                    </a:lnTo>
                    <a:lnTo>
                      <a:pt x="187" y="370"/>
                    </a:lnTo>
                    <a:lnTo>
                      <a:pt x="189" y="370"/>
                    </a:lnTo>
                    <a:lnTo>
                      <a:pt x="189" y="371"/>
                    </a:lnTo>
                    <a:lnTo>
                      <a:pt x="191" y="371"/>
                    </a:lnTo>
                    <a:lnTo>
                      <a:pt x="191" y="371"/>
                    </a:lnTo>
                    <a:lnTo>
                      <a:pt x="192" y="371"/>
                    </a:lnTo>
                    <a:lnTo>
                      <a:pt x="192" y="373"/>
                    </a:lnTo>
                    <a:lnTo>
                      <a:pt x="194" y="373"/>
                    </a:lnTo>
                    <a:lnTo>
                      <a:pt x="194" y="373"/>
                    </a:lnTo>
                    <a:lnTo>
                      <a:pt x="196" y="373"/>
                    </a:lnTo>
                    <a:lnTo>
                      <a:pt x="196" y="375"/>
                    </a:lnTo>
                    <a:lnTo>
                      <a:pt x="203" y="375"/>
                    </a:lnTo>
                    <a:lnTo>
                      <a:pt x="203" y="375"/>
                    </a:lnTo>
                    <a:lnTo>
                      <a:pt x="204" y="375"/>
                    </a:lnTo>
                    <a:lnTo>
                      <a:pt x="204" y="375"/>
                    </a:lnTo>
                    <a:lnTo>
                      <a:pt x="206" y="375"/>
                    </a:lnTo>
                    <a:lnTo>
                      <a:pt x="206" y="376"/>
                    </a:lnTo>
                    <a:lnTo>
                      <a:pt x="209" y="376"/>
                    </a:lnTo>
                    <a:lnTo>
                      <a:pt x="209" y="378"/>
                    </a:lnTo>
                    <a:lnTo>
                      <a:pt x="211" y="378"/>
                    </a:lnTo>
                    <a:lnTo>
                      <a:pt x="211" y="381"/>
                    </a:lnTo>
                    <a:lnTo>
                      <a:pt x="213" y="381"/>
                    </a:lnTo>
                    <a:lnTo>
                      <a:pt x="213" y="383"/>
                    </a:lnTo>
                    <a:lnTo>
                      <a:pt x="214" y="383"/>
                    </a:lnTo>
                    <a:lnTo>
                      <a:pt x="214" y="385"/>
                    </a:lnTo>
                    <a:lnTo>
                      <a:pt x="216" y="385"/>
                    </a:lnTo>
                    <a:lnTo>
                      <a:pt x="216" y="386"/>
                    </a:lnTo>
                    <a:lnTo>
                      <a:pt x="218" y="386"/>
                    </a:lnTo>
                    <a:lnTo>
                      <a:pt x="218" y="391"/>
                    </a:lnTo>
                    <a:lnTo>
                      <a:pt x="220" y="391"/>
                    </a:lnTo>
                    <a:lnTo>
                      <a:pt x="220" y="391"/>
                    </a:lnTo>
                    <a:lnTo>
                      <a:pt x="223" y="391"/>
                    </a:lnTo>
                    <a:lnTo>
                      <a:pt x="223" y="396"/>
                    </a:lnTo>
                    <a:lnTo>
                      <a:pt x="225" y="396"/>
                    </a:lnTo>
                    <a:lnTo>
                      <a:pt x="225" y="398"/>
                    </a:lnTo>
                    <a:lnTo>
                      <a:pt x="230" y="398"/>
                    </a:lnTo>
                    <a:lnTo>
                      <a:pt x="230" y="398"/>
                    </a:lnTo>
                    <a:lnTo>
                      <a:pt x="233" y="398"/>
                    </a:lnTo>
                    <a:lnTo>
                      <a:pt x="233" y="400"/>
                    </a:lnTo>
                    <a:lnTo>
                      <a:pt x="235" y="400"/>
                    </a:lnTo>
                    <a:lnTo>
                      <a:pt x="235" y="403"/>
                    </a:lnTo>
                    <a:lnTo>
                      <a:pt x="236" y="403"/>
                    </a:lnTo>
                    <a:lnTo>
                      <a:pt x="236" y="403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2" y="403"/>
                    </a:lnTo>
                    <a:lnTo>
                      <a:pt x="242" y="403"/>
                    </a:lnTo>
                    <a:lnTo>
                      <a:pt x="243" y="403"/>
                    </a:lnTo>
                    <a:lnTo>
                      <a:pt x="243" y="403"/>
                    </a:lnTo>
                    <a:lnTo>
                      <a:pt x="245" y="403"/>
                    </a:lnTo>
                    <a:lnTo>
                      <a:pt x="245" y="403"/>
                    </a:lnTo>
                    <a:lnTo>
                      <a:pt x="247" y="403"/>
                    </a:lnTo>
                    <a:lnTo>
                      <a:pt x="247" y="406"/>
                    </a:lnTo>
                    <a:lnTo>
                      <a:pt x="248" y="406"/>
                    </a:lnTo>
                    <a:lnTo>
                      <a:pt x="248" y="406"/>
                    </a:lnTo>
                    <a:lnTo>
                      <a:pt x="250" y="406"/>
                    </a:lnTo>
                    <a:lnTo>
                      <a:pt x="250" y="411"/>
                    </a:lnTo>
                    <a:lnTo>
                      <a:pt x="252" y="411"/>
                    </a:lnTo>
                    <a:lnTo>
                      <a:pt x="252" y="411"/>
                    </a:lnTo>
                    <a:lnTo>
                      <a:pt x="254" y="411"/>
                    </a:lnTo>
                    <a:lnTo>
                      <a:pt x="254" y="411"/>
                    </a:lnTo>
                    <a:lnTo>
                      <a:pt x="255" y="411"/>
                    </a:lnTo>
                    <a:lnTo>
                      <a:pt x="255" y="411"/>
                    </a:lnTo>
                    <a:lnTo>
                      <a:pt x="257" y="411"/>
                    </a:lnTo>
                    <a:lnTo>
                      <a:pt x="257" y="413"/>
                    </a:lnTo>
                    <a:lnTo>
                      <a:pt x="259" y="413"/>
                    </a:lnTo>
                    <a:lnTo>
                      <a:pt x="259" y="413"/>
                    </a:lnTo>
                    <a:lnTo>
                      <a:pt x="260" y="413"/>
                    </a:lnTo>
                    <a:lnTo>
                      <a:pt x="260" y="415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64" y="415"/>
                    </a:lnTo>
                    <a:lnTo>
                      <a:pt x="264" y="415"/>
                    </a:lnTo>
                    <a:lnTo>
                      <a:pt x="265" y="415"/>
                    </a:lnTo>
                    <a:lnTo>
                      <a:pt x="265" y="415"/>
                    </a:lnTo>
                    <a:lnTo>
                      <a:pt x="267" y="415"/>
                    </a:lnTo>
                    <a:lnTo>
                      <a:pt x="267" y="415"/>
                    </a:lnTo>
                    <a:lnTo>
                      <a:pt x="274" y="415"/>
                    </a:lnTo>
                    <a:lnTo>
                      <a:pt x="274" y="416"/>
                    </a:lnTo>
                    <a:lnTo>
                      <a:pt x="277" y="416"/>
                    </a:lnTo>
                    <a:lnTo>
                      <a:pt x="277" y="416"/>
                    </a:lnTo>
                    <a:lnTo>
                      <a:pt x="279" y="416"/>
                    </a:lnTo>
                    <a:lnTo>
                      <a:pt x="279" y="420"/>
                    </a:lnTo>
                    <a:lnTo>
                      <a:pt x="281" y="420"/>
                    </a:lnTo>
                    <a:lnTo>
                      <a:pt x="281" y="421"/>
                    </a:lnTo>
                    <a:lnTo>
                      <a:pt x="282" y="421"/>
                    </a:lnTo>
                    <a:lnTo>
                      <a:pt x="282" y="423"/>
                    </a:lnTo>
                    <a:lnTo>
                      <a:pt x="284" y="423"/>
                    </a:lnTo>
                    <a:lnTo>
                      <a:pt x="284" y="425"/>
                    </a:lnTo>
                    <a:lnTo>
                      <a:pt x="287" y="425"/>
                    </a:lnTo>
                    <a:lnTo>
                      <a:pt x="287" y="425"/>
                    </a:lnTo>
                    <a:lnTo>
                      <a:pt x="291" y="425"/>
                    </a:lnTo>
                    <a:lnTo>
                      <a:pt x="291" y="425"/>
                    </a:lnTo>
                    <a:lnTo>
                      <a:pt x="296" y="425"/>
                    </a:lnTo>
                    <a:lnTo>
                      <a:pt x="296" y="426"/>
                    </a:lnTo>
                    <a:lnTo>
                      <a:pt x="299" y="426"/>
                    </a:lnTo>
                    <a:lnTo>
                      <a:pt x="299" y="426"/>
                    </a:lnTo>
                    <a:lnTo>
                      <a:pt x="301" y="426"/>
                    </a:lnTo>
                    <a:lnTo>
                      <a:pt x="301" y="430"/>
                    </a:lnTo>
                    <a:lnTo>
                      <a:pt x="303" y="430"/>
                    </a:lnTo>
                    <a:lnTo>
                      <a:pt x="303" y="431"/>
                    </a:lnTo>
                    <a:lnTo>
                      <a:pt x="306" y="431"/>
                    </a:lnTo>
                    <a:lnTo>
                      <a:pt x="306" y="433"/>
                    </a:lnTo>
                    <a:lnTo>
                      <a:pt x="308" y="433"/>
                    </a:lnTo>
                    <a:lnTo>
                      <a:pt x="308" y="433"/>
                    </a:lnTo>
                    <a:lnTo>
                      <a:pt x="310" y="433"/>
                    </a:lnTo>
                    <a:lnTo>
                      <a:pt x="310" y="433"/>
                    </a:lnTo>
                    <a:lnTo>
                      <a:pt x="311" y="433"/>
                    </a:lnTo>
                    <a:lnTo>
                      <a:pt x="311" y="435"/>
                    </a:lnTo>
                    <a:lnTo>
                      <a:pt x="313" y="435"/>
                    </a:lnTo>
                    <a:lnTo>
                      <a:pt x="313" y="435"/>
                    </a:lnTo>
                    <a:lnTo>
                      <a:pt x="318" y="435"/>
                    </a:lnTo>
                    <a:lnTo>
                      <a:pt x="318" y="436"/>
                    </a:lnTo>
                    <a:lnTo>
                      <a:pt x="320" y="436"/>
                    </a:lnTo>
                    <a:lnTo>
                      <a:pt x="320" y="440"/>
                    </a:lnTo>
                    <a:lnTo>
                      <a:pt x="321" y="440"/>
                    </a:lnTo>
                    <a:lnTo>
                      <a:pt x="321" y="440"/>
                    </a:lnTo>
                    <a:lnTo>
                      <a:pt x="323" y="440"/>
                    </a:lnTo>
                    <a:lnTo>
                      <a:pt x="323" y="440"/>
                    </a:lnTo>
                    <a:lnTo>
                      <a:pt x="325" y="440"/>
                    </a:lnTo>
                    <a:lnTo>
                      <a:pt x="325" y="440"/>
                    </a:lnTo>
                    <a:lnTo>
                      <a:pt x="327" y="440"/>
                    </a:lnTo>
                    <a:lnTo>
                      <a:pt x="327" y="441"/>
                    </a:lnTo>
                    <a:lnTo>
                      <a:pt x="328" y="441"/>
                    </a:lnTo>
                    <a:lnTo>
                      <a:pt x="328" y="443"/>
                    </a:lnTo>
                    <a:lnTo>
                      <a:pt x="332" y="443"/>
                    </a:lnTo>
                    <a:lnTo>
                      <a:pt x="332" y="443"/>
                    </a:lnTo>
                    <a:lnTo>
                      <a:pt x="333" y="443"/>
                    </a:lnTo>
                    <a:lnTo>
                      <a:pt x="333" y="448"/>
                    </a:lnTo>
                    <a:lnTo>
                      <a:pt x="335" y="448"/>
                    </a:lnTo>
                    <a:lnTo>
                      <a:pt x="335" y="451"/>
                    </a:lnTo>
                    <a:lnTo>
                      <a:pt x="338" y="451"/>
                    </a:lnTo>
                    <a:lnTo>
                      <a:pt x="338" y="451"/>
                    </a:lnTo>
                    <a:lnTo>
                      <a:pt x="340" y="451"/>
                    </a:lnTo>
                    <a:lnTo>
                      <a:pt x="340" y="453"/>
                    </a:lnTo>
                    <a:lnTo>
                      <a:pt x="345" y="453"/>
                    </a:lnTo>
                    <a:lnTo>
                      <a:pt x="345" y="456"/>
                    </a:lnTo>
                    <a:lnTo>
                      <a:pt x="349" y="456"/>
                    </a:lnTo>
                    <a:lnTo>
                      <a:pt x="349" y="458"/>
                    </a:lnTo>
                    <a:lnTo>
                      <a:pt x="352" y="458"/>
                    </a:lnTo>
                    <a:lnTo>
                      <a:pt x="352" y="458"/>
                    </a:lnTo>
                    <a:lnTo>
                      <a:pt x="354" y="458"/>
                    </a:lnTo>
                    <a:lnTo>
                      <a:pt x="354" y="465"/>
                    </a:lnTo>
                    <a:lnTo>
                      <a:pt x="355" y="465"/>
                    </a:lnTo>
                    <a:lnTo>
                      <a:pt x="355" y="465"/>
                    </a:lnTo>
                    <a:lnTo>
                      <a:pt x="357" y="465"/>
                    </a:lnTo>
                    <a:lnTo>
                      <a:pt x="357" y="468"/>
                    </a:lnTo>
                    <a:lnTo>
                      <a:pt x="361" y="468"/>
                    </a:lnTo>
                    <a:lnTo>
                      <a:pt x="361" y="468"/>
                    </a:lnTo>
                    <a:lnTo>
                      <a:pt x="362" y="468"/>
                    </a:lnTo>
                    <a:lnTo>
                      <a:pt x="362" y="471"/>
                    </a:lnTo>
                    <a:lnTo>
                      <a:pt x="364" y="471"/>
                    </a:lnTo>
                    <a:lnTo>
                      <a:pt x="364" y="473"/>
                    </a:lnTo>
                    <a:lnTo>
                      <a:pt x="366" y="473"/>
                    </a:lnTo>
                    <a:lnTo>
                      <a:pt x="366" y="475"/>
                    </a:lnTo>
                    <a:lnTo>
                      <a:pt x="367" y="475"/>
                    </a:lnTo>
                    <a:lnTo>
                      <a:pt x="367" y="475"/>
                    </a:lnTo>
                    <a:lnTo>
                      <a:pt x="369" y="475"/>
                    </a:lnTo>
                    <a:lnTo>
                      <a:pt x="369" y="476"/>
                    </a:lnTo>
                    <a:lnTo>
                      <a:pt x="371" y="476"/>
                    </a:lnTo>
                    <a:lnTo>
                      <a:pt x="371" y="476"/>
                    </a:lnTo>
                    <a:lnTo>
                      <a:pt x="372" y="476"/>
                    </a:lnTo>
                    <a:lnTo>
                      <a:pt x="372" y="481"/>
                    </a:lnTo>
                    <a:lnTo>
                      <a:pt x="374" y="481"/>
                    </a:lnTo>
                    <a:lnTo>
                      <a:pt x="374" y="481"/>
                    </a:lnTo>
                    <a:lnTo>
                      <a:pt x="378" y="481"/>
                    </a:lnTo>
                    <a:lnTo>
                      <a:pt x="378" y="485"/>
                    </a:lnTo>
                    <a:lnTo>
                      <a:pt x="379" y="485"/>
                    </a:lnTo>
                    <a:lnTo>
                      <a:pt x="379" y="488"/>
                    </a:lnTo>
                    <a:lnTo>
                      <a:pt x="381" y="488"/>
                    </a:lnTo>
                    <a:lnTo>
                      <a:pt x="381" y="488"/>
                    </a:lnTo>
                    <a:lnTo>
                      <a:pt x="383" y="488"/>
                    </a:lnTo>
                    <a:lnTo>
                      <a:pt x="383" y="490"/>
                    </a:lnTo>
                    <a:lnTo>
                      <a:pt x="384" y="490"/>
                    </a:lnTo>
                    <a:lnTo>
                      <a:pt x="384" y="493"/>
                    </a:lnTo>
                    <a:lnTo>
                      <a:pt x="391" y="493"/>
                    </a:lnTo>
                    <a:lnTo>
                      <a:pt x="391" y="495"/>
                    </a:lnTo>
                    <a:lnTo>
                      <a:pt x="393" y="495"/>
                    </a:lnTo>
                    <a:lnTo>
                      <a:pt x="393" y="496"/>
                    </a:lnTo>
                    <a:lnTo>
                      <a:pt x="395" y="496"/>
                    </a:lnTo>
                    <a:lnTo>
                      <a:pt x="395" y="498"/>
                    </a:lnTo>
                    <a:lnTo>
                      <a:pt x="396" y="498"/>
                    </a:lnTo>
                    <a:lnTo>
                      <a:pt x="396" y="505"/>
                    </a:lnTo>
                    <a:lnTo>
                      <a:pt x="398" y="505"/>
                    </a:lnTo>
                    <a:lnTo>
                      <a:pt x="398" y="508"/>
                    </a:lnTo>
                    <a:lnTo>
                      <a:pt x="400" y="508"/>
                    </a:lnTo>
                    <a:lnTo>
                      <a:pt x="400" y="513"/>
                    </a:lnTo>
                    <a:lnTo>
                      <a:pt x="401" y="513"/>
                    </a:lnTo>
                    <a:lnTo>
                      <a:pt x="401" y="515"/>
                    </a:lnTo>
                    <a:lnTo>
                      <a:pt x="406" y="515"/>
                    </a:lnTo>
                    <a:lnTo>
                      <a:pt x="406" y="516"/>
                    </a:lnTo>
                    <a:lnTo>
                      <a:pt x="408" y="516"/>
                    </a:lnTo>
                    <a:lnTo>
                      <a:pt x="408" y="520"/>
                    </a:lnTo>
                    <a:lnTo>
                      <a:pt x="410" y="520"/>
                    </a:lnTo>
                    <a:lnTo>
                      <a:pt x="410" y="520"/>
                    </a:lnTo>
                    <a:lnTo>
                      <a:pt x="412" y="520"/>
                    </a:lnTo>
                    <a:lnTo>
                      <a:pt x="412" y="523"/>
                    </a:lnTo>
                    <a:lnTo>
                      <a:pt x="413" y="523"/>
                    </a:lnTo>
                    <a:lnTo>
                      <a:pt x="413" y="528"/>
                    </a:lnTo>
                    <a:lnTo>
                      <a:pt x="415" y="528"/>
                    </a:lnTo>
                    <a:lnTo>
                      <a:pt x="415" y="531"/>
                    </a:lnTo>
                    <a:lnTo>
                      <a:pt x="417" y="531"/>
                    </a:lnTo>
                    <a:lnTo>
                      <a:pt x="417" y="531"/>
                    </a:lnTo>
                    <a:lnTo>
                      <a:pt x="418" y="531"/>
                    </a:lnTo>
                    <a:lnTo>
                      <a:pt x="418" y="533"/>
                    </a:lnTo>
                    <a:lnTo>
                      <a:pt x="420" y="533"/>
                    </a:lnTo>
                    <a:lnTo>
                      <a:pt x="420" y="536"/>
                    </a:lnTo>
                    <a:lnTo>
                      <a:pt x="422" y="536"/>
                    </a:lnTo>
                    <a:lnTo>
                      <a:pt x="422" y="540"/>
                    </a:lnTo>
                    <a:lnTo>
                      <a:pt x="425" y="540"/>
                    </a:lnTo>
                    <a:lnTo>
                      <a:pt x="425" y="547"/>
                    </a:lnTo>
                    <a:lnTo>
                      <a:pt x="427" y="547"/>
                    </a:lnTo>
                    <a:lnTo>
                      <a:pt x="427" y="548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30" y="550"/>
                    </a:lnTo>
                    <a:lnTo>
                      <a:pt x="430" y="552"/>
                    </a:lnTo>
                    <a:lnTo>
                      <a:pt x="432" y="552"/>
                    </a:lnTo>
                    <a:lnTo>
                      <a:pt x="432" y="553"/>
                    </a:lnTo>
                    <a:lnTo>
                      <a:pt x="434" y="553"/>
                    </a:lnTo>
                    <a:lnTo>
                      <a:pt x="434" y="557"/>
                    </a:lnTo>
                    <a:lnTo>
                      <a:pt x="437" y="557"/>
                    </a:lnTo>
                    <a:lnTo>
                      <a:pt x="437" y="557"/>
                    </a:lnTo>
                    <a:lnTo>
                      <a:pt x="439" y="557"/>
                    </a:lnTo>
                    <a:lnTo>
                      <a:pt x="439" y="557"/>
                    </a:lnTo>
                    <a:lnTo>
                      <a:pt x="440" y="557"/>
                    </a:lnTo>
                    <a:lnTo>
                      <a:pt x="440" y="558"/>
                    </a:lnTo>
                    <a:lnTo>
                      <a:pt x="442" y="558"/>
                    </a:lnTo>
                    <a:lnTo>
                      <a:pt x="442" y="560"/>
                    </a:lnTo>
                    <a:lnTo>
                      <a:pt x="444" y="560"/>
                    </a:lnTo>
                    <a:lnTo>
                      <a:pt x="444" y="565"/>
                    </a:lnTo>
                    <a:lnTo>
                      <a:pt x="447" y="565"/>
                    </a:lnTo>
                    <a:lnTo>
                      <a:pt x="447" y="572"/>
                    </a:lnTo>
                    <a:lnTo>
                      <a:pt x="449" y="572"/>
                    </a:lnTo>
                    <a:lnTo>
                      <a:pt x="449" y="573"/>
                    </a:lnTo>
                    <a:lnTo>
                      <a:pt x="451" y="573"/>
                    </a:lnTo>
                    <a:lnTo>
                      <a:pt x="451" y="580"/>
                    </a:lnTo>
                    <a:lnTo>
                      <a:pt x="452" y="580"/>
                    </a:lnTo>
                    <a:lnTo>
                      <a:pt x="452" y="585"/>
                    </a:lnTo>
                    <a:lnTo>
                      <a:pt x="454" y="585"/>
                    </a:lnTo>
                    <a:lnTo>
                      <a:pt x="454" y="585"/>
                    </a:lnTo>
                    <a:lnTo>
                      <a:pt x="456" y="585"/>
                    </a:lnTo>
                    <a:lnTo>
                      <a:pt x="456" y="588"/>
                    </a:lnTo>
                    <a:lnTo>
                      <a:pt x="457" y="588"/>
                    </a:lnTo>
                    <a:lnTo>
                      <a:pt x="457" y="590"/>
                    </a:lnTo>
                    <a:lnTo>
                      <a:pt x="461" y="590"/>
                    </a:lnTo>
                    <a:lnTo>
                      <a:pt x="461" y="593"/>
                    </a:lnTo>
                    <a:lnTo>
                      <a:pt x="463" y="593"/>
                    </a:lnTo>
                    <a:lnTo>
                      <a:pt x="463" y="598"/>
                    </a:lnTo>
                    <a:lnTo>
                      <a:pt x="464" y="598"/>
                    </a:lnTo>
                    <a:lnTo>
                      <a:pt x="464" y="600"/>
                    </a:lnTo>
                    <a:lnTo>
                      <a:pt x="466" y="600"/>
                    </a:lnTo>
                    <a:lnTo>
                      <a:pt x="466" y="603"/>
                    </a:lnTo>
                    <a:lnTo>
                      <a:pt x="468" y="603"/>
                    </a:lnTo>
                    <a:lnTo>
                      <a:pt x="468" y="607"/>
                    </a:lnTo>
                    <a:lnTo>
                      <a:pt x="469" y="607"/>
                    </a:lnTo>
                    <a:lnTo>
                      <a:pt x="469" y="608"/>
                    </a:lnTo>
                    <a:lnTo>
                      <a:pt x="473" y="608"/>
                    </a:lnTo>
                    <a:lnTo>
                      <a:pt x="473" y="619"/>
                    </a:lnTo>
                    <a:lnTo>
                      <a:pt x="474" y="619"/>
                    </a:lnTo>
                    <a:lnTo>
                      <a:pt x="474" y="625"/>
                    </a:lnTo>
                    <a:lnTo>
                      <a:pt x="476" y="625"/>
                    </a:lnTo>
                    <a:lnTo>
                      <a:pt x="476" y="632"/>
                    </a:lnTo>
                    <a:lnTo>
                      <a:pt x="478" y="632"/>
                    </a:lnTo>
                    <a:lnTo>
                      <a:pt x="478" y="640"/>
                    </a:lnTo>
                    <a:lnTo>
                      <a:pt x="479" y="640"/>
                    </a:lnTo>
                    <a:lnTo>
                      <a:pt x="479" y="642"/>
                    </a:lnTo>
                    <a:lnTo>
                      <a:pt x="481" y="642"/>
                    </a:lnTo>
                    <a:lnTo>
                      <a:pt x="481" y="644"/>
                    </a:lnTo>
                    <a:lnTo>
                      <a:pt x="483" y="644"/>
                    </a:lnTo>
                    <a:lnTo>
                      <a:pt x="483" y="649"/>
                    </a:lnTo>
                    <a:lnTo>
                      <a:pt x="485" y="649"/>
                    </a:lnTo>
                    <a:lnTo>
                      <a:pt x="485" y="654"/>
                    </a:lnTo>
                    <a:lnTo>
                      <a:pt x="486" y="654"/>
                    </a:lnTo>
                    <a:lnTo>
                      <a:pt x="486" y="657"/>
                    </a:lnTo>
                    <a:lnTo>
                      <a:pt x="488" y="657"/>
                    </a:lnTo>
                    <a:lnTo>
                      <a:pt x="488" y="669"/>
                    </a:lnTo>
                    <a:lnTo>
                      <a:pt x="490" y="669"/>
                    </a:lnTo>
                    <a:lnTo>
                      <a:pt x="490" y="675"/>
                    </a:lnTo>
                    <a:lnTo>
                      <a:pt x="491" y="675"/>
                    </a:lnTo>
                    <a:lnTo>
                      <a:pt x="491" y="684"/>
                    </a:lnTo>
                    <a:lnTo>
                      <a:pt x="493" y="684"/>
                    </a:lnTo>
                    <a:lnTo>
                      <a:pt x="493" y="686"/>
                    </a:lnTo>
                    <a:lnTo>
                      <a:pt x="495" y="686"/>
                    </a:lnTo>
                    <a:lnTo>
                      <a:pt x="495" y="689"/>
                    </a:lnTo>
                    <a:lnTo>
                      <a:pt x="496" y="689"/>
                    </a:lnTo>
                    <a:lnTo>
                      <a:pt x="496" y="691"/>
                    </a:lnTo>
                    <a:lnTo>
                      <a:pt x="498" y="691"/>
                    </a:lnTo>
                    <a:lnTo>
                      <a:pt x="498" y="697"/>
                    </a:lnTo>
                    <a:lnTo>
                      <a:pt x="500" y="697"/>
                    </a:lnTo>
                    <a:lnTo>
                      <a:pt x="500" y="704"/>
                    </a:lnTo>
                    <a:lnTo>
                      <a:pt x="502" y="704"/>
                    </a:lnTo>
                    <a:lnTo>
                      <a:pt x="502" y="714"/>
                    </a:lnTo>
                    <a:lnTo>
                      <a:pt x="503" y="714"/>
                    </a:lnTo>
                    <a:lnTo>
                      <a:pt x="503" y="719"/>
                    </a:lnTo>
                    <a:lnTo>
                      <a:pt x="505" y="719"/>
                    </a:lnTo>
                    <a:lnTo>
                      <a:pt x="505" y="726"/>
                    </a:lnTo>
                    <a:lnTo>
                      <a:pt x="507" y="726"/>
                    </a:lnTo>
                    <a:lnTo>
                      <a:pt x="507" y="729"/>
                    </a:lnTo>
                    <a:lnTo>
                      <a:pt x="508" y="729"/>
                    </a:lnTo>
                    <a:lnTo>
                      <a:pt x="508" y="736"/>
                    </a:lnTo>
                    <a:lnTo>
                      <a:pt x="510" y="736"/>
                    </a:lnTo>
                    <a:lnTo>
                      <a:pt x="510" y="744"/>
                    </a:lnTo>
                    <a:lnTo>
                      <a:pt x="512" y="744"/>
                    </a:lnTo>
                    <a:lnTo>
                      <a:pt x="512" y="761"/>
                    </a:lnTo>
                    <a:lnTo>
                      <a:pt x="514" y="761"/>
                    </a:lnTo>
                    <a:lnTo>
                      <a:pt x="514" y="774"/>
                    </a:lnTo>
                    <a:lnTo>
                      <a:pt x="515" y="774"/>
                    </a:lnTo>
                    <a:lnTo>
                      <a:pt x="515" y="794"/>
                    </a:lnTo>
                    <a:lnTo>
                      <a:pt x="517" y="794"/>
                    </a:lnTo>
                    <a:lnTo>
                      <a:pt x="517" y="798"/>
                    </a:lnTo>
                    <a:lnTo>
                      <a:pt x="519" y="798"/>
                    </a:lnTo>
                    <a:lnTo>
                      <a:pt x="519" y="811"/>
                    </a:lnTo>
                    <a:lnTo>
                      <a:pt x="520" y="811"/>
                    </a:lnTo>
                    <a:lnTo>
                      <a:pt x="520" y="821"/>
                    </a:lnTo>
                    <a:lnTo>
                      <a:pt x="522" y="821"/>
                    </a:lnTo>
                    <a:lnTo>
                      <a:pt x="522" y="834"/>
                    </a:lnTo>
                    <a:lnTo>
                      <a:pt x="524" y="834"/>
                    </a:lnTo>
                    <a:lnTo>
                      <a:pt x="524" y="845"/>
                    </a:lnTo>
                    <a:lnTo>
                      <a:pt x="525" y="845"/>
                    </a:lnTo>
                    <a:lnTo>
                      <a:pt x="525" y="861"/>
                    </a:lnTo>
                    <a:lnTo>
                      <a:pt x="527" y="861"/>
                    </a:lnTo>
                    <a:lnTo>
                      <a:pt x="527" y="865"/>
                    </a:lnTo>
                    <a:lnTo>
                      <a:pt x="529" y="865"/>
                    </a:lnTo>
                    <a:lnTo>
                      <a:pt x="529" y="878"/>
                    </a:lnTo>
                    <a:lnTo>
                      <a:pt x="530" y="878"/>
                    </a:lnTo>
                    <a:lnTo>
                      <a:pt x="530" y="893"/>
                    </a:lnTo>
                    <a:lnTo>
                      <a:pt x="532" y="893"/>
                    </a:lnTo>
                    <a:lnTo>
                      <a:pt x="532" y="908"/>
                    </a:lnTo>
                    <a:lnTo>
                      <a:pt x="534" y="908"/>
                    </a:lnTo>
                    <a:lnTo>
                      <a:pt x="534" y="913"/>
                    </a:lnTo>
                    <a:lnTo>
                      <a:pt x="536" y="913"/>
                    </a:lnTo>
                    <a:lnTo>
                      <a:pt x="536" y="915"/>
                    </a:lnTo>
                    <a:lnTo>
                      <a:pt x="537" y="915"/>
                    </a:lnTo>
                    <a:lnTo>
                      <a:pt x="537" y="922"/>
                    </a:lnTo>
                    <a:lnTo>
                      <a:pt x="539" y="922"/>
                    </a:lnTo>
                    <a:lnTo>
                      <a:pt x="539" y="937"/>
                    </a:lnTo>
                    <a:lnTo>
                      <a:pt x="541" y="937"/>
                    </a:lnTo>
                    <a:lnTo>
                      <a:pt x="541" y="950"/>
                    </a:lnTo>
                    <a:lnTo>
                      <a:pt x="542" y="950"/>
                    </a:lnTo>
                    <a:lnTo>
                      <a:pt x="542" y="958"/>
                    </a:lnTo>
                    <a:lnTo>
                      <a:pt x="544" y="958"/>
                    </a:lnTo>
                    <a:lnTo>
                      <a:pt x="544" y="965"/>
                    </a:lnTo>
                    <a:lnTo>
                      <a:pt x="546" y="965"/>
                    </a:lnTo>
                    <a:lnTo>
                      <a:pt x="546" y="970"/>
                    </a:lnTo>
                    <a:lnTo>
                      <a:pt x="547" y="970"/>
                    </a:lnTo>
                    <a:lnTo>
                      <a:pt x="547" y="975"/>
                    </a:lnTo>
                    <a:lnTo>
                      <a:pt x="549" y="975"/>
                    </a:lnTo>
                    <a:lnTo>
                      <a:pt x="549" y="989"/>
                    </a:lnTo>
                    <a:lnTo>
                      <a:pt x="551" y="989"/>
                    </a:lnTo>
                    <a:lnTo>
                      <a:pt x="551" y="995"/>
                    </a:lnTo>
                    <a:lnTo>
                      <a:pt x="553" y="995"/>
                    </a:lnTo>
                    <a:lnTo>
                      <a:pt x="553" y="999"/>
                    </a:lnTo>
                    <a:lnTo>
                      <a:pt x="554" y="999"/>
                    </a:lnTo>
                    <a:lnTo>
                      <a:pt x="554" y="1005"/>
                    </a:lnTo>
                    <a:lnTo>
                      <a:pt x="556" y="1005"/>
                    </a:lnTo>
                    <a:lnTo>
                      <a:pt x="556" y="1007"/>
                    </a:lnTo>
                    <a:lnTo>
                      <a:pt x="558" y="1007"/>
                    </a:lnTo>
                    <a:lnTo>
                      <a:pt x="558" y="1010"/>
                    </a:lnTo>
                    <a:lnTo>
                      <a:pt x="559" y="1010"/>
                    </a:lnTo>
                    <a:lnTo>
                      <a:pt x="559" y="1016"/>
                    </a:lnTo>
                    <a:lnTo>
                      <a:pt x="561" y="1016"/>
                    </a:lnTo>
                    <a:lnTo>
                      <a:pt x="561" y="1017"/>
                    </a:lnTo>
                    <a:lnTo>
                      <a:pt x="563" y="1017"/>
                    </a:lnTo>
                    <a:lnTo>
                      <a:pt x="563" y="1019"/>
                    </a:lnTo>
                    <a:lnTo>
                      <a:pt x="564" y="1019"/>
                    </a:lnTo>
                    <a:lnTo>
                      <a:pt x="564" y="1022"/>
                    </a:lnTo>
                    <a:lnTo>
                      <a:pt x="566" y="1022"/>
                    </a:lnTo>
                    <a:lnTo>
                      <a:pt x="566" y="1024"/>
                    </a:lnTo>
                    <a:lnTo>
                      <a:pt x="568" y="1024"/>
                    </a:lnTo>
                    <a:lnTo>
                      <a:pt x="568" y="1029"/>
                    </a:lnTo>
                    <a:lnTo>
                      <a:pt x="570" y="1029"/>
                    </a:lnTo>
                    <a:lnTo>
                      <a:pt x="570" y="1031"/>
                    </a:lnTo>
                    <a:lnTo>
                      <a:pt x="571" y="1031"/>
                    </a:lnTo>
                    <a:lnTo>
                      <a:pt x="571" y="1034"/>
                    </a:lnTo>
                    <a:lnTo>
                      <a:pt x="573" y="1034"/>
                    </a:lnTo>
                    <a:lnTo>
                      <a:pt x="573" y="1037"/>
                    </a:lnTo>
                    <a:lnTo>
                      <a:pt x="575" y="1037"/>
                    </a:lnTo>
                    <a:lnTo>
                      <a:pt x="575" y="1041"/>
                    </a:lnTo>
                    <a:lnTo>
                      <a:pt x="576" y="1041"/>
                    </a:lnTo>
                    <a:lnTo>
                      <a:pt x="576" y="1046"/>
                    </a:lnTo>
                    <a:lnTo>
                      <a:pt x="578" y="1046"/>
                    </a:lnTo>
                    <a:lnTo>
                      <a:pt x="578" y="1051"/>
                    </a:lnTo>
                    <a:lnTo>
                      <a:pt x="580" y="1051"/>
                    </a:lnTo>
                    <a:lnTo>
                      <a:pt x="580" y="1059"/>
                    </a:lnTo>
                    <a:lnTo>
                      <a:pt x="581" y="1059"/>
                    </a:lnTo>
                    <a:lnTo>
                      <a:pt x="581" y="1063"/>
                    </a:lnTo>
                    <a:lnTo>
                      <a:pt x="583" y="1063"/>
                    </a:lnTo>
                    <a:lnTo>
                      <a:pt x="583" y="1063"/>
                    </a:lnTo>
                    <a:lnTo>
                      <a:pt x="585" y="1063"/>
                    </a:lnTo>
                    <a:lnTo>
                      <a:pt x="585" y="1071"/>
                    </a:lnTo>
                    <a:lnTo>
                      <a:pt x="587" y="1071"/>
                    </a:lnTo>
                    <a:lnTo>
                      <a:pt x="587" y="1073"/>
                    </a:lnTo>
                    <a:lnTo>
                      <a:pt x="588" y="1073"/>
                    </a:lnTo>
                    <a:lnTo>
                      <a:pt x="588" y="1076"/>
                    </a:lnTo>
                    <a:lnTo>
                      <a:pt x="590" y="1076"/>
                    </a:lnTo>
                    <a:lnTo>
                      <a:pt x="590" y="1080"/>
                    </a:lnTo>
                    <a:lnTo>
                      <a:pt x="592" y="1080"/>
                    </a:lnTo>
                    <a:lnTo>
                      <a:pt x="592" y="1091"/>
                    </a:lnTo>
                    <a:lnTo>
                      <a:pt x="593" y="1091"/>
                    </a:lnTo>
                    <a:lnTo>
                      <a:pt x="593" y="1095"/>
                    </a:lnTo>
                    <a:lnTo>
                      <a:pt x="595" y="1095"/>
                    </a:lnTo>
                    <a:lnTo>
                      <a:pt x="595" y="1102"/>
                    </a:lnTo>
                    <a:lnTo>
                      <a:pt x="597" y="1102"/>
                    </a:lnTo>
                    <a:lnTo>
                      <a:pt x="597" y="1102"/>
                    </a:lnTo>
                    <a:lnTo>
                      <a:pt x="598" y="1102"/>
                    </a:lnTo>
                    <a:lnTo>
                      <a:pt x="598" y="1103"/>
                    </a:lnTo>
                    <a:lnTo>
                      <a:pt x="600" y="1103"/>
                    </a:lnTo>
                    <a:lnTo>
                      <a:pt x="600" y="1105"/>
                    </a:lnTo>
                    <a:lnTo>
                      <a:pt x="602" y="1105"/>
                    </a:lnTo>
                    <a:lnTo>
                      <a:pt x="602" y="1105"/>
                    </a:lnTo>
                    <a:lnTo>
                      <a:pt x="603" y="1105"/>
                    </a:lnTo>
                    <a:lnTo>
                      <a:pt x="603" y="1107"/>
                    </a:lnTo>
                    <a:lnTo>
                      <a:pt x="605" y="1107"/>
                    </a:lnTo>
                    <a:lnTo>
                      <a:pt x="605" y="1108"/>
                    </a:lnTo>
                    <a:lnTo>
                      <a:pt x="607" y="1108"/>
                    </a:lnTo>
                    <a:lnTo>
                      <a:pt x="607" y="1112"/>
                    </a:lnTo>
                    <a:lnTo>
                      <a:pt x="609" y="1112"/>
                    </a:lnTo>
                    <a:lnTo>
                      <a:pt x="609" y="1115"/>
                    </a:lnTo>
                    <a:lnTo>
                      <a:pt x="610" y="1115"/>
                    </a:lnTo>
                    <a:lnTo>
                      <a:pt x="610" y="1115"/>
                    </a:lnTo>
                    <a:lnTo>
                      <a:pt x="612" y="1115"/>
                    </a:lnTo>
                    <a:lnTo>
                      <a:pt x="612" y="1115"/>
                    </a:lnTo>
                    <a:lnTo>
                      <a:pt x="614" y="1115"/>
                    </a:lnTo>
                    <a:lnTo>
                      <a:pt x="614" y="1115"/>
                    </a:lnTo>
                  </a:path>
                </a:pathLst>
              </a:custGeom>
              <a:noFill/>
              <a:ln w="4763" cap="flat">
                <a:solidFill>
                  <a:srgbClr val="AABA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C5AF620B-8EF1-4BE7-A8E5-CC949A42E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1445"/>
                <a:ext cx="614" cy="974"/>
              </a:xfrm>
              <a:custGeom>
                <a:avLst/>
                <a:gdLst>
                  <a:gd name="T0" fmla="*/ 17 w 614"/>
                  <a:gd name="T1" fmla="*/ 5 h 974"/>
                  <a:gd name="T2" fmla="*/ 28 w 614"/>
                  <a:gd name="T3" fmla="*/ 18 h 974"/>
                  <a:gd name="T4" fmla="*/ 36 w 614"/>
                  <a:gd name="T5" fmla="*/ 33 h 974"/>
                  <a:gd name="T6" fmla="*/ 46 w 614"/>
                  <a:gd name="T7" fmla="*/ 64 h 974"/>
                  <a:gd name="T8" fmla="*/ 55 w 614"/>
                  <a:gd name="T9" fmla="*/ 90 h 974"/>
                  <a:gd name="T10" fmla="*/ 63 w 614"/>
                  <a:gd name="T11" fmla="*/ 119 h 974"/>
                  <a:gd name="T12" fmla="*/ 72 w 614"/>
                  <a:gd name="T13" fmla="*/ 147 h 974"/>
                  <a:gd name="T14" fmla="*/ 80 w 614"/>
                  <a:gd name="T15" fmla="*/ 167 h 974"/>
                  <a:gd name="T16" fmla="*/ 89 w 614"/>
                  <a:gd name="T17" fmla="*/ 194 h 974"/>
                  <a:gd name="T18" fmla="*/ 97 w 614"/>
                  <a:gd name="T19" fmla="*/ 213 h 974"/>
                  <a:gd name="T20" fmla="*/ 107 w 614"/>
                  <a:gd name="T21" fmla="*/ 226 h 974"/>
                  <a:gd name="T22" fmla="*/ 116 w 614"/>
                  <a:gd name="T23" fmla="*/ 237 h 974"/>
                  <a:gd name="T24" fmla="*/ 126 w 614"/>
                  <a:gd name="T25" fmla="*/ 246 h 974"/>
                  <a:gd name="T26" fmla="*/ 135 w 614"/>
                  <a:gd name="T27" fmla="*/ 259 h 974"/>
                  <a:gd name="T28" fmla="*/ 143 w 614"/>
                  <a:gd name="T29" fmla="*/ 265 h 974"/>
                  <a:gd name="T30" fmla="*/ 153 w 614"/>
                  <a:gd name="T31" fmla="*/ 271 h 974"/>
                  <a:gd name="T32" fmla="*/ 165 w 614"/>
                  <a:gd name="T33" fmla="*/ 274 h 974"/>
                  <a:gd name="T34" fmla="*/ 179 w 614"/>
                  <a:gd name="T35" fmla="*/ 281 h 974"/>
                  <a:gd name="T36" fmla="*/ 187 w 614"/>
                  <a:gd name="T37" fmla="*/ 288 h 974"/>
                  <a:gd name="T38" fmla="*/ 196 w 614"/>
                  <a:gd name="T39" fmla="*/ 295 h 974"/>
                  <a:gd name="T40" fmla="*/ 211 w 614"/>
                  <a:gd name="T41" fmla="*/ 300 h 974"/>
                  <a:gd name="T42" fmla="*/ 220 w 614"/>
                  <a:gd name="T43" fmla="*/ 312 h 974"/>
                  <a:gd name="T44" fmla="*/ 235 w 614"/>
                  <a:gd name="T45" fmla="*/ 319 h 974"/>
                  <a:gd name="T46" fmla="*/ 245 w 614"/>
                  <a:gd name="T47" fmla="*/ 322 h 974"/>
                  <a:gd name="T48" fmla="*/ 254 w 614"/>
                  <a:gd name="T49" fmla="*/ 329 h 974"/>
                  <a:gd name="T50" fmla="*/ 262 w 614"/>
                  <a:gd name="T51" fmla="*/ 332 h 974"/>
                  <a:gd name="T52" fmla="*/ 277 w 614"/>
                  <a:gd name="T53" fmla="*/ 334 h 974"/>
                  <a:gd name="T54" fmla="*/ 287 w 614"/>
                  <a:gd name="T55" fmla="*/ 341 h 974"/>
                  <a:gd name="T56" fmla="*/ 303 w 614"/>
                  <a:gd name="T57" fmla="*/ 346 h 974"/>
                  <a:gd name="T58" fmla="*/ 313 w 614"/>
                  <a:gd name="T59" fmla="*/ 350 h 974"/>
                  <a:gd name="T60" fmla="*/ 325 w 614"/>
                  <a:gd name="T61" fmla="*/ 354 h 974"/>
                  <a:gd name="T62" fmla="*/ 335 w 614"/>
                  <a:gd name="T63" fmla="*/ 362 h 974"/>
                  <a:gd name="T64" fmla="*/ 352 w 614"/>
                  <a:gd name="T65" fmla="*/ 371 h 974"/>
                  <a:gd name="T66" fmla="*/ 362 w 614"/>
                  <a:gd name="T67" fmla="*/ 380 h 974"/>
                  <a:gd name="T68" fmla="*/ 371 w 614"/>
                  <a:gd name="T69" fmla="*/ 387 h 974"/>
                  <a:gd name="T70" fmla="*/ 381 w 614"/>
                  <a:gd name="T71" fmla="*/ 398 h 974"/>
                  <a:gd name="T72" fmla="*/ 395 w 614"/>
                  <a:gd name="T73" fmla="*/ 405 h 974"/>
                  <a:gd name="T74" fmla="*/ 406 w 614"/>
                  <a:gd name="T75" fmla="*/ 422 h 974"/>
                  <a:gd name="T76" fmla="*/ 415 w 614"/>
                  <a:gd name="T77" fmla="*/ 434 h 974"/>
                  <a:gd name="T78" fmla="*/ 425 w 614"/>
                  <a:gd name="T79" fmla="*/ 444 h 974"/>
                  <a:gd name="T80" fmla="*/ 434 w 614"/>
                  <a:gd name="T81" fmla="*/ 456 h 974"/>
                  <a:gd name="T82" fmla="*/ 444 w 614"/>
                  <a:gd name="T83" fmla="*/ 462 h 974"/>
                  <a:gd name="T84" fmla="*/ 454 w 614"/>
                  <a:gd name="T85" fmla="*/ 485 h 974"/>
                  <a:gd name="T86" fmla="*/ 464 w 614"/>
                  <a:gd name="T87" fmla="*/ 497 h 974"/>
                  <a:gd name="T88" fmla="*/ 474 w 614"/>
                  <a:gd name="T89" fmla="*/ 515 h 974"/>
                  <a:gd name="T90" fmla="*/ 483 w 614"/>
                  <a:gd name="T91" fmla="*/ 538 h 974"/>
                  <a:gd name="T92" fmla="*/ 491 w 614"/>
                  <a:gd name="T93" fmla="*/ 567 h 974"/>
                  <a:gd name="T94" fmla="*/ 500 w 614"/>
                  <a:gd name="T95" fmla="*/ 587 h 974"/>
                  <a:gd name="T96" fmla="*/ 508 w 614"/>
                  <a:gd name="T97" fmla="*/ 616 h 974"/>
                  <a:gd name="T98" fmla="*/ 517 w 614"/>
                  <a:gd name="T99" fmla="*/ 676 h 974"/>
                  <a:gd name="T100" fmla="*/ 525 w 614"/>
                  <a:gd name="T101" fmla="*/ 722 h 974"/>
                  <a:gd name="T102" fmla="*/ 534 w 614"/>
                  <a:gd name="T103" fmla="*/ 781 h 974"/>
                  <a:gd name="T104" fmla="*/ 542 w 614"/>
                  <a:gd name="T105" fmla="*/ 820 h 974"/>
                  <a:gd name="T106" fmla="*/ 551 w 614"/>
                  <a:gd name="T107" fmla="*/ 856 h 974"/>
                  <a:gd name="T108" fmla="*/ 559 w 614"/>
                  <a:gd name="T109" fmla="*/ 876 h 974"/>
                  <a:gd name="T110" fmla="*/ 568 w 614"/>
                  <a:gd name="T111" fmla="*/ 889 h 974"/>
                  <a:gd name="T112" fmla="*/ 576 w 614"/>
                  <a:gd name="T113" fmla="*/ 904 h 974"/>
                  <a:gd name="T114" fmla="*/ 585 w 614"/>
                  <a:gd name="T115" fmla="*/ 925 h 974"/>
                  <a:gd name="T116" fmla="*/ 593 w 614"/>
                  <a:gd name="T117" fmla="*/ 951 h 974"/>
                  <a:gd name="T118" fmla="*/ 602 w 614"/>
                  <a:gd name="T119" fmla="*/ 964 h 974"/>
                  <a:gd name="T120" fmla="*/ 610 w 614"/>
                  <a:gd name="T121" fmla="*/ 974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974">
                    <a:moveTo>
                      <a:pt x="0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8"/>
                    </a:lnTo>
                    <a:lnTo>
                      <a:pt x="28" y="18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3" y="64"/>
                    </a:lnTo>
                    <a:lnTo>
                      <a:pt x="46" y="64"/>
                    </a:lnTo>
                    <a:lnTo>
                      <a:pt x="46" y="67"/>
                    </a:lnTo>
                    <a:lnTo>
                      <a:pt x="48" y="67"/>
                    </a:lnTo>
                    <a:lnTo>
                      <a:pt x="48" y="71"/>
                    </a:lnTo>
                    <a:lnTo>
                      <a:pt x="50" y="71"/>
                    </a:lnTo>
                    <a:lnTo>
                      <a:pt x="50" y="77"/>
                    </a:lnTo>
                    <a:lnTo>
                      <a:pt x="51" y="77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3" y="90"/>
                    </a:lnTo>
                    <a:lnTo>
                      <a:pt x="55" y="90"/>
                    </a:lnTo>
                    <a:lnTo>
                      <a:pt x="55" y="94"/>
                    </a:lnTo>
                    <a:lnTo>
                      <a:pt x="56" y="94"/>
                    </a:lnTo>
                    <a:lnTo>
                      <a:pt x="56" y="104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60" y="106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9"/>
                    </a:lnTo>
                    <a:lnTo>
                      <a:pt x="63" y="119"/>
                    </a:lnTo>
                    <a:lnTo>
                      <a:pt x="63" y="125"/>
                    </a:lnTo>
                    <a:lnTo>
                      <a:pt x="65" y="125"/>
                    </a:lnTo>
                    <a:lnTo>
                      <a:pt x="65" y="133"/>
                    </a:lnTo>
                    <a:lnTo>
                      <a:pt x="67" y="133"/>
                    </a:lnTo>
                    <a:lnTo>
                      <a:pt x="67" y="136"/>
                    </a:lnTo>
                    <a:lnTo>
                      <a:pt x="68" y="136"/>
                    </a:lnTo>
                    <a:lnTo>
                      <a:pt x="68" y="145"/>
                    </a:lnTo>
                    <a:lnTo>
                      <a:pt x="70" y="145"/>
                    </a:lnTo>
                    <a:lnTo>
                      <a:pt x="70" y="147"/>
                    </a:lnTo>
                    <a:lnTo>
                      <a:pt x="72" y="147"/>
                    </a:lnTo>
                    <a:lnTo>
                      <a:pt x="72" y="155"/>
                    </a:lnTo>
                    <a:lnTo>
                      <a:pt x="73" y="155"/>
                    </a:lnTo>
                    <a:lnTo>
                      <a:pt x="73" y="160"/>
                    </a:lnTo>
                    <a:lnTo>
                      <a:pt x="75" y="160"/>
                    </a:lnTo>
                    <a:lnTo>
                      <a:pt x="75" y="163"/>
                    </a:lnTo>
                    <a:lnTo>
                      <a:pt x="77" y="163"/>
                    </a:lnTo>
                    <a:lnTo>
                      <a:pt x="77" y="164"/>
                    </a:lnTo>
                    <a:lnTo>
                      <a:pt x="79" y="164"/>
                    </a:lnTo>
                    <a:lnTo>
                      <a:pt x="79" y="167"/>
                    </a:lnTo>
                    <a:lnTo>
                      <a:pt x="80" y="167"/>
                    </a:lnTo>
                    <a:lnTo>
                      <a:pt x="80" y="170"/>
                    </a:lnTo>
                    <a:lnTo>
                      <a:pt x="82" y="170"/>
                    </a:lnTo>
                    <a:lnTo>
                      <a:pt x="82" y="181"/>
                    </a:lnTo>
                    <a:lnTo>
                      <a:pt x="84" y="181"/>
                    </a:lnTo>
                    <a:lnTo>
                      <a:pt x="84" y="189"/>
                    </a:lnTo>
                    <a:lnTo>
                      <a:pt x="85" y="189"/>
                    </a:lnTo>
                    <a:lnTo>
                      <a:pt x="85" y="190"/>
                    </a:lnTo>
                    <a:lnTo>
                      <a:pt x="87" y="190"/>
                    </a:lnTo>
                    <a:lnTo>
                      <a:pt x="87" y="194"/>
                    </a:lnTo>
                    <a:lnTo>
                      <a:pt x="89" y="194"/>
                    </a:lnTo>
                    <a:lnTo>
                      <a:pt x="89" y="199"/>
                    </a:lnTo>
                    <a:lnTo>
                      <a:pt x="90" y="199"/>
                    </a:lnTo>
                    <a:lnTo>
                      <a:pt x="90" y="200"/>
                    </a:lnTo>
                    <a:lnTo>
                      <a:pt x="92" y="200"/>
                    </a:lnTo>
                    <a:lnTo>
                      <a:pt x="92" y="207"/>
                    </a:lnTo>
                    <a:lnTo>
                      <a:pt x="94" y="207"/>
                    </a:lnTo>
                    <a:lnTo>
                      <a:pt x="94" y="211"/>
                    </a:lnTo>
                    <a:lnTo>
                      <a:pt x="96" y="211"/>
                    </a:lnTo>
                    <a:lnTo>
                      <a:pt x="96" y="213"/>
                    </a:lnTo>
                    <a:lnTo>
                      <a:pt x="97" y="213"/>
                    </a:lnTo>
                    <a:lnTo>
                      <a:pt x="97" y="216"/>
                    </a:lnTo>
                    <a:lnTo>
                      <a:pt x="99" y="216"/>
                    </a:lnTo>
                    <a:lnTo>
                      <a:pt x="99" y="219"/>
                    </a:lnTo>
                    <a:lnTo>
                      <a:pt x="101" y="219"/>
                    </a:lnTo>
                    <a:lnTo>
                      <a:pt x="101" y="220"/>
                    </a:lnTo>
                    <a:lnTo>
                      <a:pt x="104" y="220"/>
                    </a:lnTo>
                    <a:lnTo>
                      <a:pt x="104" y="221"/>
                    </a:lnTo>
                    <a:lnTo>
                      <a:pt x="106" y="221"/>
                    </a:lnTo>
                    <a:lnTo>
                      <a:pt x="106" y="226"/>
                    </a:lnTo>
                    <a:lnTo>
                      <a:pt x="107" y="226"/>
                    </a:lnTo>
                    <a:lnTo>
                      <a:pt x="107" y="227"/>
                    </a:lnTo>
                    <a:lnTo>
                      <a:pt x="109" y="227"/>
                    </a:lnTo>
                    <a:lnTo>
                      <a:pt x="109" y="230"/>
                    </a:lnTo>
                    <a:lnTo>
                      <a:pt x="111" y="230"/>
                    </a:lnTo>
                    <a:lnTo>
                      <a:pt x="111" y="233"/>
                    </a:lnTo>
                    <a:lnTo>
                      <a:pt x="112" y="233"/>
                    </a:lnTo>
                    <a:lnTo>
                      <a:pt x="112" y="234"/>
                    </a:lnTo>
                    <a:lnTo>
                      <a:pt x="114" y="234"/>
                    </a:lnTo>
                    <a:lnTo>
                      <a:pt x="114" y="237"/>
                    </a:lnTo>
                    <a:lnTo>
                      <a:pt x="116" y="237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18" y="243"/>
                    </a:lnTo>
                    <a:lnTo>
                      <a:pt x="119" y="243"/>
                    </a:lnTo>
                    <a:lnTo>
                      <a:pt x="119" y="245"/>
                    </a:lnTo>
                    <a:lnTo>
                      <a:pt x="121" y="245"/>
                    </a:lnTo>
                    <a:lnTo>
                      <a:pt x="121" y="246"/>
                    </a:lnTo>
                    <a:lnTo>
                      <a:pt x="123" y="246"/>
                    </a:lnTo>
                    <a:lnTo>
                      <a:pt x="123" y="246"/>
                    </a:lnTo>
                    <a:lnTo>
                      <a:pt x="126" y="246"/>
                    </a:lnTo>
                    <a:lnTo>
                      <a:pt x="126" y="247"/>
                    </a:lnTo>
                    <a:lnTo>
                      <a:pt x="128" y="247"/>
                    </a:lnTo>
                    <a:lnTo>
                      <a:pt x="128" y="247"/>
                    </a:lnTo>
                    <a:lnTo>
                      <a:pt x="129" y="247"/>
                    </a:lnTo>
                    <a:lnTo>
                      <a:pt x="129" y="253"/>
                    </a:lnTo>
                    <a:lnTo>
                      <a:pt x="131" y="253"/>
                    </a:lnTo>
                    <a:lnTo>
                      <a:pt x="131" y="255"/>
                    </a:lnTo>
                    <a:lnTo>
                      <a:pt x="133" y="255"/>
                    </a:lnTo>
                    <a:lnTo>
                      <a:pt x="133" y="259"/>
                    </a:lnTo>
                    <a:lnTo>
                      <a:pt x="135" y="259"/>
                    </a:lnTo>
                    <a:lnTo>
                      <a:pt x="135" y="259"/>
                    </a:lnTo>
                    <a:lnTo>
                      <a:pt x="136" y="259"/>
                    </a:lnTo>
                    <a:lnTo>
                      <a:pt x="136" y="261"/>
                    </a:lnTo>
                    <a:lnTo>
                      <a:pt x="138" y="261"/>
                    </a:lnTo>
                    <a:lnTo>
                      <a:pt x="138" y="262"/>
                    </a:lnTo>
                    <a:lnTo>
                      <a:pt x="140" y="262"/>
                    </a:lnTo>
                    <a:lnTo>
                      <a:pt x="140" y="265"/>
                    </a:lnTo>
                    <a:lnTo>
                      <a:pt x="141" y="265"/>
                    </a:lnTo>
                    <a:lnTo>
                      <a:pt x="141" y="265"/>
                    </a:lnTo>
                    <a:lnTo>
                      <a:pt x="143" y="265"/>
                    </a:lnTo>
                    <a:lnTo>
                      <a:pt x="143" y="266"/>
                    </a:lnTo>
                    <a:lnTo>
                      <a:pt x="145" y="266"/>
                    </a:lnTo>
                    <a:lnTo>
                      <a:pt x="145" y="268"/>
                    </a:lnTo>
                    <a:lnTo>
                      <a:pt x="147" y="268"/>
                    </a:lnTo>
                    <a:lnTo>
                      <a:pt x="147" y="269"/>
                    </a:lnTo>
                    <a:lnTo>
                      <a:pt x="148" y="269"/>
                    </a:lnTo>
                    <a:lnTo>
                      <a:pt x="148" y="269"/>
                    </a:lnTo>
                    <a:lnTo>
                      <a:pt x="152" y="269"/>
                    </a:lnTo>
                    <a:lnTo>
                      <a:pt x="152" y="271"/>
                    </a:lnTo>
                    <a:lnTo>
                      <a:pt x="153" y="271"/>
                    </a:lnTo>
                    <a:lnTo>
                      <a:pt x="153" y="271"/>
                    </a:lnTo>
                    <a:lnTo>
                      <a:pt x="157" y="271"/>
                    </a:lnTo>
                    <a:lnTo>
                      <a:pt x="157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60" y="271"/>
                    </a:lnTo>
                    <a:lnTo>
                      <a:pt x="160" y="272"/>
                    </a:lnTo>
                    <a:lnTo>
                      <a:pt x="163" y="272"/>
                    </a:lnTo>
                    <a:lnTo>
                      <a:pt x="163" y="274"/>
                    </a:lnTo>
                    <a:lnTo>
                      <a:pt x="165" y="274"/>
                    </a:lnTo>
                    <a:lnTo>
                      <a:pt x="165" y="275"/>
                    </a:lnTo>
                    <a:lnTo>
                      <a:pt x="167" y="275"/>
                    </a:lnTo>
                    <a:lnTo>
                      <a:pt x="167" y="278"/>
                    </a:lnTo>
                    <a:lnTo>
                      <a:pt x="169" y="278"/>
                    </a:lnTo>
                    <a:lnTo>
                      <a:pt x="169" y="278"/>
                    </a:lnTo>
                    <a:lnTo>
                      <a:pt x="172" y="278"/>
                    </a:lnTo>
                    <a:lnTo>
                      <a:pt x="172" y="278"/>
                    </a:lnTo>
                    <a:lnTo>
                      <a:pt x="177" y="278"/>
                    </a:lnTo>
                    <a:lnTo>
                      <a:pt x="177" y="281"/>
                    </a:lnTo>
                    <a:lnTo>
                      <a:pt x="179" y="281"/>
                    </a:lnTo>
                    <a:lnTo>
                      <a:pt x="179" y="282"/>
                    </a:lnTo>
                    <a:lnTo>
                      <a:pt x="180" y="282"/>
                    </a:lnTo>
                    <a:lnTo>
                      <a:pt x="180" y="284"/>
                    </a:lnTo>
                    <a:lnTo>
                      <a:pt x="182" y="284"/>
                    </a:lnTo>
                    <a:lnTo>
                      <a:pt x="182" y="285"/>
                    </a:lnTo>
                    <a:lnTo>
                      <a:pt x="184" y="285"/>
                    </a:lnTo>
                    <a:lnTo>
                      <a:pt x="184" y="288"/>
                    </a:lnTo>
                    <a:lnTo>
                      <a:pt x="186" y="288"/>
                    </a:lnTo>
                    <a:lnTo>
                      <a:pt x="186" y="288"/>
                    </a:lnTo>
                    <a:lnTo>
                      <a:pt x="187" y="288"/>
                    </a:lnTo>
                    <a:lnTo>
                      <a:pt x="187" y="293"/>
                    </a:lnTo>
                    <a:lnTo>
                      <a:pt x="189" y="293"/>
                    </a:lnTo>
                    <a:lnTo>
                      <a:pt x="189" y="294"/>
                    </a:lnTo>
                    <a:lnTo>
                      <a:pt x="191" y="294"/>
                    </a:lnTo>
                    <a:lnTo>
                      <a:pt x="191" y="294"/>
                    </a:lnTo>
                    <a:lnTo>
                      <a:pt x="192" y="294"/>
                    </a:lnTo>
                    <a:lnTo>
                      <a:pt x="192" y="295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6" y="295"/>
                    </a:lnTo>
                    <a:lnTo>
                      <a:pt x="196" y="297"/>
                    </a:lnTo>
                    <a:lnTo>
                      <a:pt x="203" y="297"/>
                    </a:lnTo>
                    <a:lnTo>
                      <a:pt x="203" y="297"/>
                    </a:lnTo>
                    <a:lnTo>
                      <a:pt x="204" y="297"/>
                    </a:lnTo>
                    <a:lnTo>
                      <a:pt x="204" y="297"/>
                    </a:lnTo>
                    <a:lnTo>
                      <a:pt x="206" y="297"/>
                    </a:lnTo>
                    <a:lnTo>
                      <a:pt x="206" y="298"/>
                    </a:lnTo>
                    <a:lnTo>
                      <a:pt x="209" y="298"/>
                    </a:lnTo>
                    <a:lnTo>
                      <a:pt x="209" y="300"/>
                    </a:lnTo>
                    <a:lnTo>
                      <a:pt x="211" y="300"/>
                    </a:lnTo>
                    <a:lnTo>
                      <a:pt x="211" y="303"/>
                    </a:lnTo>
                    <a:lnTo>
                      <a:pt x="213" y="303"/>
                    </a:lnTo>
                    <a:lnTo>
                      <a:pt x="213" y="304"/>
                    </a:lnTo>
                    <a:lnTo>
                      <a:pt x="214" y="304"/>
                    </a:lnTo>
                    <a:lnTo>
                      <a:pt x="214" y="306"/>
                    </a:lnTo>
                    <a:lnTo>
                      <a:pt x="216" y="306"/>
                    </a:lnTo>
                    <a:lnTo>
                      <a:pt x="216" y="307"/>
                    </a:lnTo>
                    <a:lnTo>
                      <a:pt x="218" y="307"/>
                    </a:lnTo>
                    <a:lnTo>
                      <a:pt x="218" y="312"/>
                    </a:lnTo>
                    <a:lnTo>
                      <a:pt x="220" y="312"/>
                    </a:lnTo>
                    <a:lnTo>
                      <a:pt x="220" y="312"/>
                    </a:lnTo>
                    <a:lnTo>
                      <a:pt x="223" y="312"/>
                    </a:lnTo>
                    <a:lnTo>
                      <a:pt x="223" y="316"/>
                    </a:lnTo>
                    <a:lnTo>
                      <a:pt x="225" y="316"/>
                    </a:lnTo>
                    <a:lnTo>
                      <a:pt x="225" y="317"/>
                    </a:lnTo>
                    <a:lnTo>
                      <a:pt x="230" y="317"/>
                    </a:lnTo>
                    <a:lnTo>
                      <a:pt x="230" y="317"/>
                    </a:lnTo>
                    <a:lnTo>
                      <a:pt x="233" y="317"/>
                    </a:lnTo>
                    <a:lnTo>
                      <a:pt x="233" y="319"/>
                    </a:lnTo>
                    <a:lnTo>
                      <a:pt x="235" y="319"/>
                    </a:lnTo>
                    <a:lnTo>
                      <a:pt x="235" y="322"/>
                    </a:lnTo>
                    <a:lnTo>
                      <a:pt x="236" y="322"/>
                    </a:lnTo>
                    <a:lnTo>
                      <a:pt x="236" y="322"/>
                    </a:lnTo>
                    <a:lnTo>
                      <a:pt x="238" y="322"/>
                    </a:lnTo>
                    <a:lnTo>
                      <a:pt x="238" y="322"/>
                    </a:lnTo>
                    <a:lnTo>
                      <a:pt x="242" y="322"/>
                    </a:lnTo>
                    <a:lnTo>
                      <a:pt x="242" y="322"/>
                    </a:lnTo>
                    <a:lnTo>
                      <a:pt x="243" y="322"/>
                    </a:lnTo>
                    <a:lnTo>
                      <a:pt x="243" y="322"/>
                    </a:lnTo>
                    <a:lnTo>
                      <a:pt x="245" y="322"/>
                    </a:lnTo>
                    <a:lnTo>
                      <a:pt x="245" y="322"/>
                    </a:lnTo>
                    <a:lnTo>
                      <a:pt x="247" y="322"/>
                    </a:lnTo>
                    <a:lnTo>
                      <a:pt x="247" y="325"/>
                    </a:lnTo>
                    <a:lnTo>
                      <a:pt x="248" y="325"/>
                    </a:lnTo>
                    <a:lnTo>
                      <a:pt x="248" y="325"/>
                    </a:lnTo>
                    <a:lnTo>
                      <a:pt x="250" y="325"/>
                    </a:lnTo>
                    <a:lnTo>
                      <a:pt x="250" y="329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4" y="329"/>
                    </a:lnTo>
                    <a:lnTo>
                      <a:pt x="254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57" y="329"/>
                    </a:lnTo>
                    <a:lnTo>
                      <a:pt x="257" y="331"/>
                    </a:lnTo>
                    <a:lnTo>
                      <a:pt x="259" y="331"/>
                    </a:lnTo>
                    <a:lnTo>
                      <a:pt x="259" y="331"/>
                    </a:lnTo>
                    <a:lnTo>
                      <a:pt x="260" y="331"/>
                    </a:lnTo>
                    <a:lnTo>
                      <a:pt x="260" y="332"/>
                    </a:lnTo>
                    <a:lnTo>
                      <a:pt x="262" y="332"/>
                    </a:lnTo>
                    <a:lnTo>
                      <a:pt x="262" y="332"/>
                    </a:lnTo>
                    <a:lnTo>
                      <a:pt x="264" y="332"/>
                    </a:lnTo>
                    <a:lnTo>
                      <a:pt x="264" y="332"/>
                    </a:lnTo>
                    <a:lnTo>
                      <a:pt x="265" y="332"/>
                    </a:lnTo>
                    <a:lnTo>
                      <a:pt x="265" y="332"/>
                    </a:lnTo>
                    <a:lnTo>
                      <a:pt x="267" y="332"/>
                    </a:lnTo>
                    <a:lnTo>
                      <a:pt x="267" y="332"/>
                    </a:lnTo>
                    <a:lnTo>
                      <a:pt x="274" y="332"/>
                    </a:lnTo>
                    <a:lnTo>
                      <a:pt x="274" y="334"/>
                    </a:lnTo>
                    <a:lnTo>
                      <a:pt x="277" y="334"/>
                    </a:lnTo>
                    <a:lnTo>
                      <a:pt x="277" y="334"/>
                    </a:lnTo>
                    <a:lnTo>
                      <a:pt x="279" y="334"/>
                    </a:lnTo>
                    <a:lnTo>
                      <a:pt x="279" y="337"/>
                    </a:lnTo>
                    <a:lnTo>
                      <a:pt x="281" y="337"/>
                    </a:lnTo>
                    <a:lnTo>
                      <a:pt x="281" y="338"/>
                    </a:lnTo>
                    <a:lnTo>
                      <a:pt x="282" y="338"/>
                    </a:lnTo>
                    <a:lnTo>
                      <a:pt x="282" y="340"/>
                    </a:lnTo>
                    <a:lnTo>
                      <a:pt x="284" y="340"/>
                    </a:lnTo>
                    <a:lnTo>
                      <a:pt x="284" y="341"/>
                    </a:lnTo>
                    <a:lnTo>
                      <a:pt x="287" y="341"/>
                    </a:lnTo>
                    <a:lnTo>
                      <a:pt x="287" y="341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96" y="341"/>
                    </a:lnTo>
                    <a:lnTo>
                      <a:pt x="296" y="343"/>
                    </a:lnTo>
                    <a:lnTo>
                      <a:pt x="299" y="343"/>
                    </a:lnTo>
                    <a:lnTo>
                      <a:pt x="299" y="343"/>
                    </a:lnTo>
                    <a:lnTo>
                      <a:pt x="301" y="343"/>
                    </a:lnTo>
                    <a:lnTo>
                      <a:pt x="301" y="346"/>
                    </a:lnTo>
                    <a:lnTo>
                      <a:pt x="303" y="346"/>
                    </a:lnTo>
                    <a:lnTo>
                      <a:pt x="303" y="347"/>
                    </a:lnTo>
                    <a:lnTo>
                      <a:pt x="306" y="347"/>
                    </a:lnTo>
                    <a:lnTo>
                      <a:pt x="306" y="348"/>
                    </a:lnTo>
                    <a:lnTo>
                      <a:pt x="308" y="348"/>
                    </a:lnTo>
                    <a:lnTo>
                      <a:pt x="308" y="348"/>
                    </a:lnTo>
                    <a:lnTo>
                      <a:pt x="310" y="348"/>
                    </a:lnTo>
                    <a:lnTo>
                      <a:pt x="310" y="348"/>
                    </a:lnTo>
                    <a:lnTo>
                      <a:pt x="311" y="348"/>
                    </a:lnTo>
                    <a:lnTo>
                      <a:pt x="311" y="350"/>
                    </a:lnTo>
                    <a:lnTo>
                      <a:pt x="313" y="350"/>
                    </a:lnTo>
                    <a:lnTo>
                      <a:pt x="313" y="350"/>
                    </a:lnTo>
                    <a:lnTo>
                      <a:pt x="318" y="350"/>
                    </a:lnTo>
                    <a:lnTo>
                      <a:pt x="318" y="351"/>
                    </a:lnTo>
                    <a:lnTo>
                      <a:pt x="320" y="351"/>
                    </a:lnTo>
                    <a:lnTo>
                      <a:pt x="320" y="354"/>
                    </a:lnTo>
                    <a:lnTo>
                      <a:pt x="321" y="354"/>
                    </a:lnTo>
                    <a:lnTo>
                      <a:pt x="321" y="354"/>
                    </a:lnTo>
                    <a:lnTo>
                      <a:pt x="323" y="354"/>
                    </a:lnTo>
                    <a:lnTo>
                      <a:pt x="323" y="354"/>
                    </a:lnTo>
                    <a:lnTo>
                      <a:pt x="325" y="354"/>
                    </a:lnTo>
                    <a:lnTo>
                      <a:pt x="325" y="354"/>
                    </a:lnTo>
                    <a:lnTo>
                      <a:pt x="327" y="354"/>
                    </a:lnTo>
                    <a:lnTo>
                      <a:pt x="327" y="356"/>
                    </a:lnTo>
                    <a:lnTo>
                      <a:pt x="328" y="356"/>
                    </a:lnTo>
                    <a:lnTo>
                      <a:pt x="328" y="357"/>
                    </a:lnTo>
                    <a:lnTo>
                      <a:pt x="332" y="357"/>
                    </a:lnTo>
                    <a:lnTo>
                      <a:pt x="332" y="357"/>
                    </a:lnTo>
                    <a:lnTo>
                      <a:pt x="333" y="357"/>
                    </a:lnTo>
                    <a:lnTo>
                      <a:pt x="333" y="362"/>
                    </a:lnTo>
                    <a:lnTo>
                      <a:pt x="335" y="362"/>
                    </a:lnTo>
                    <a:lnTo>
                      <a:pt x="335" y="365"/>
                    </a:lnTo>
                    <a:lnTo>
                      <a:pt x="338" y="365"/>
                    </a:lnTo>
                    <a:lnTo>
                      <a:pt x="338" y="365"/>
                    </a:lnTo>
                    <a:lnTo>
                      <a:pt x="340" y="365"/>
                    </a:lnTo>
                    <a:lnTo>
                      <a:pt x="340" y="366"/>
                    </a:lnTo>
                    <a:lnTo>
                      <a:pt x="345" y="366"/>
                    </a:lnTo>
                    <a:lnTo>
                      <a:pt x="345" y="369"/>
                    </a:lnTo>
                    <a:lnTo>
                      <a:pt x="349" y="369"/>
                    </a:lnTo>
                    <a:lnTo>
                      <a:pt x="349" y="371"/>
                    </a:lnTo>
                    <a:lnTo>
                      <a:pt x="352" y="371"/>
                    </a:lnTo>
                    <a:lnTo>
                      <a:pt x="352" y="371"/>
                    </a:lnTo>
                    <a:lnTo>
                      <a:pt x="354" y="371"/>
                    </a:lnTo>
                    <a:lnTo>
                      <a:pt x="354" y="377"/>
                    </a:lnTo>
                    <a:lnTo>
                      <a:pt x="355" y="377"/>
                    </a:lnTo>
                    <a:lnTo>
                      <a:pt x="355" y="377"/>
                    </a:lnTo>
                    <a:lnTo>
                      <a:pt x="357" y="377"/>
                    </a:lnTo>
                    <a:lnTo>
                      <a:pt x="357" y="380"/>
                    </a:lnTo>
                    <a:lnTo>
                      <a:pt x="361" y="380"/>
                    </a:lnTo>
                    <a:lnTo>
                      <a:pt x="361" y="380"/>
                    </a:lnTo>
                    <a:lnTo>
                      <a:pt x="362" y="380"/>
                    </a:lnTo>
                    <a:lnTo>
                      <a:pt x="362" y="383"/>
                    </a:lnTo>
                    <a:lnTo>
                      <a:pt x="364" y="383"/>
                    </a:lnTo>
                    <a:lnTo>
                      <a:pt x="364" y="384"/>
                    </a:lnTo>
                    <a:lnTo>
                      <a:pt x="366" y="384"/>
                    </a:lnTo>
                    <a:lnTo>
                      <a:pt x="366" y="386"/>
                    </a:lnTo>
                    <a:lnTo>
                      <a:pt x="367" y="386"/>
                    </a:lnTo>
                    <a:lnTo>
                      <a:pt x="367" y="386"/>
                    </a:lnTo>
                    <a:lnTo>
                      <a:pt x="369" y="386"/>
                    </a:lnTo>
                    <a:lnTo>
                      <a:pt x="369" y="387"/>
                    </a:lnTo>
                    <a:lnTo>
                      <a:pt x="371" y="387"/>
                    </a:lnTo>
                    <a:lnTo>
                      <a:pt x="371" y="387"/>
                    </a:lnTo>
                    <a:lnTo>
                      <a:pt x="372" y="387"/>
                    </a:lnTo>
                    <a:lnTo>
                      <a:pt x="372" y="392"/>
                    </a:lnTo>
                    <a:lnTo>
                      <a:pt x="374" y="392"/>
                    </a:lnTo>
                    <a:lnTo>
                      <a:pt x="374" y="392"/>
                    </a:lnTo>
                    <a:lnTo>
                      <a:pt x="378" y="392"/>
                    </a:lnTo>
                    <a:lnTo>
                      <a:pt x="378" y="395"/>
                    </a:lnTo>
                    <a:lnTo>
                      <a:pt x="379" y="395"/>
                    </a:lnTo>
                    <a:lnTo>
                      <a:pt x="379" y="398"/>
                    </a:lnTo>
                    <a:lnTo>
                      <a:pt x="381" y="398"/>
                    </a:lnTo>
                    <a:lnTo>
                      <a:pt x="381" y="398"/>
                    </a:lnTo>
                    <a:lnTo>
                      <a:pt x="383" y="398"/>
                    </a:lnTo>
                    <a:lnTo>
                      <a:pt x="383" y="399"/>
                    </a:lnTo>
                    <a:lnTo>
                      <a:pt x="384" y="399"/>
                    </a:lnTo>
                    <a:lnTo>
                      <a:pt x="384" y="402"/>
                    </a:lnTo>
                    <a:lnTo>
                      <a:pt x="391" y="402"/>
                    </a:lnTo>
                    <a:lnTo>
                      <a:pt x="391" y="404"/>
                    </a:lnTo>
                    <a:lnTo>
                      <a:pt x="393" y="404"/>
                    </a:lnTo>
                    <a:lnTo>
                      <a:pt x="393" y="405"/>
                    </a:lnTo>
                    <a:lnTo>
                      <a:pt x="395" y="405"/>
                    </a:lnTo>
                    <a:lnTo>
                      <a:pt x="395" y="407"/>
                    </a:lnTo>
                    <a:lnTo>
                      <a:pt x="396" y="407"/>
                    </a:lnTo>
                    <a:lnTo>
                      <a:pt x="396" y="413"/>
                    </a:lnTo>
                    <a:lnTo>
                      <a:pt x="398" y="413"/>
                    </a:lnTo>
                    <a:lnTo>
                      <a:pt x="398" y="416"/>
                    </a:lnTo>
                    <a:lnTo>
                      <a:pt x="400" y="416"/>
                    </a:lnTo>
                    <a:lnTo>
                      <a:pt x="400" y="420"/>
                    </a:lnTo>
                    <a:lnTo>
                      <a:pt x="401" y="420"/>
                    </a:lnTo>
                    <a:lnTo>
                      <a:pt x="401" y="422"/>
                    </a:lnTo>
                    <a:lnTo>
                      <a:pt x="406" y="422"/>
                    </a:lnTo>
                    <a:lnTo>
                      <a:pt x="406" y="423"/>
                    </a:lnTo>
                    <a:lnTo>
                      <a:pt x="408" y="423"/>
                    </a:lnTo>
                    <a:lnTo>
                      <a:pt x="408" y="426"/>
                    </a:lnTo>
                    <a:lnTo>
                      <a:pt x="410" y="426"/>
                    </a:lnTo>
                    <a:lnTo>
                      <a:pt x="410" y="426"/>
                    </a:lnTo>
                    <a:lnTo>
                      <a:pt x="412" y="426"/>
                    </a:lnTo>
                    <a:lnTo>
                      <a:pt x="412" y="429"/>
                    </a:lnTo>
                    <a:lnTo>
                      <a:pt x="413" y="429"/>
                    </a:lnTo>
                    <a:lnTo>
                      <a:pt x="413" y="434"/>
                    </a:lnTo>
                    <a:lnTo>
                      <a:pt x="415" y="434"/>
                    </a:lnTo>
                    <a:lnTo>
                      <a:pt x="415" y="437"/>
                    </a:lnTo>
                    <a:lnTo>
                      <a:pt x="417" y="437"/>
                    </a:lnTo>
                    <a:lnTo>
                      <a:pt x="417" y="437"/>
                    </a:lnTo>
                    <a:lnTo>
                      <a:pt x="418" y="437"/>
                    </a:lnTo>
                    <a:lnTo>
                      <a:pt x="418" y="438"/>
                    </a:lnTo>
                    <a:lnTo>
                      <a:pt x="420" y="438"/>
                    </a:lnTo>
                    <a:lnTo>
                      <a:pt x="420" y="441"/>
                    </a:lnTo>
                    <a:lnTo>
                      <a:pt x="422" y="441"/>
                    </a:lnTo>
                    <a:lnTo>
                      <a:pt x="422" y="444"/>
                    </a:lnTo>
                    <a:lnTo>
                      <a:pt x="425" y="444"/>
                    </a:lnTo>
                    <a:lnTo>
                      <a:pt x="425" y="450"/>
                    </a:lnTo>
                    <a:lnTo>
                      <a:pt x="427" y="450"/>
                    </a:lnTo>
                    <a:lnTo>
                      <a:pt x="427" y="452"/>
                    </a:lnTo>
                    <a:lnTo>
                      <a:pt x="429" y="452"/>
                    </a:lnTo>
                    <a:lnTo>
                      <a:pt x="429" y="453"/>
                    </a:lnTo>
                    <a:lnTo>
                      <a:pt x="430" y="453"/>
                    </a:lnTo>
                    <a:lnTo>
                      <a:pt x="430" y="455"/>
                    </a:lnTo>
                    <a:lnTo>
                      <a:pt x="432" y="455"/>
                    </a:lnTo>
                    <a:lnTo>
                      <a:pt x="432" y="456"/>
                    </a:lnTo>
                    <a:lnTo>
                      <a:pt x="434" y="456"/>
                    </a:lnTo>
                    <a:lnTo>
                      <a:pt x="434" y="459"/>
                    </a:lnTo>
                    <a:lnTo>
                      <a:pt x="437" y="459"/>
                    </a:lnTo>
                    <a:lnTo>
                      <a:pt x="437" y="459"/>
                    </a:lnTo>
                    <a:lnTo>
                      <a:pt x="439" y="459"/>
                    </a:lnTo>
                    <a:lnTo>
                      <a:pt x="439" y="459"/>
                    </a:lnTo>
                    <a:lnTo>
                      <a:pt x="440" y="459"/>
                    </a:lnTo>
                    <a:lnTo>
                      <a:pt x="440" y="461"/>
                    </a:lnTo>
                    <a:lnTo>
                      <a:pt x="442" y="461"/>
                    </a:lnTo>
                    <a:lnTo>
                      <a:pt x="442" y="462"/>
                    </a:lnTo>
                    <a:lnTo>
                      <a:pt x="444" y="462"/>
                    </a:lnTo>
                    <a:lnTo>
                      <a:pt x="444" y="467"/>
                    </a:lnTo>
                    <a:lnTo>
                      <a:pt x="447" y="467"/>
                    </a:lnTo>
                    <a:lnTo>
                      <a:pt x="447" y="473"/>
                    </a:lnTo>
                    <a:lnTo>
                      <a:pt x="449" y="473"/>
                    </a:lnTo>
                    <a:lnTo>
                      <a:pt x="449" y="474"/>
                    </a:lnTo>
                    <a:lnTo>
                      <a:pt x="451" y="474"/>
                    </a:lnTo>
                    <a:lnTo>
                      <a:pt x="451" y="480"/>
                    </a:lnTo>
                    <a:lnTo>
                      <a:pt x="452" y="480"/>
                    </a:lnTo>
                    <a:lnTo>
                      <a:pt x="452" y="485"/>
                    </a:lnTo>
                    <a:lnTo>
                      <a:pt x="454" y="485"/>
                    </a:lnTo>
                    <a:lnTo>
                      <a:pt x="454" y="485"/>
                    </a:lnTo>
                    <a:lnTo>
                      <a:pt x="456" y="485"/>
                    </a:lnTo>
                    <a:lnTo>
                      <a:pt x="456" y="488"/>
                    </a:lnTo>
                    <a:lnTo>
                      <a:pt x="457" y="488"/>
                    </a:lnTo>
                    <a:lnTo>
                      <a:pt x="457" y="489"/>
                    </a:lnTo>
                    <a:lnTo>
                      <a:pt x="461" y="489"/>
                    </a:lnTo>
                    <a:lnTo>
                      <a:pt x="461" y="492"/>
                    </a:lnTo>
                    <a:lnTo>
                      <a:pt x="463" y="492"/>
                    </a:lnTo>
                    <a:lnTo>
                      <a:pt x="463" y="497"/>
                    </a:lnTo>
                    <a:lnTo>
                      <a:pt x="464" y="497"/>
                    </a:lnTo>
                    <a:lnTo>
                      <a:pt x="464" y="498"/>
                    </a:lnTo>
                    <a:lnTo>
                      <a:pt x="466" y="498"/>
                    </a:lnTo>
                    <a:lnTo>
                      <a:pt x="466" y="502"/>
                    </a:lnTo>
                    <a:lnTo>
                      <a:pt x="468" y="502"/>
                    </a:lnTo>
                    <a:lnTo>
                      <a:pt x="468" y="505"/>
                    </a:lnTo>
                    <a:lnTo>
                      <a:pt x="469" y="505"/>
                    </a:lnTo>
                    <a:lnTo>
                      <a:pt x="469" y="506"/>
                    </a:lnTo>
                    <a:lnTo>
                      <a:pt x="473" y="506"/>
                    </a:lnTo>
                    <a:lnTo>
                      <a:pt x="473" y="515"/>
                    </a:lnTo>
                    <a:lnTo>
                      <a:pt x="474" y="515"/>
                    </a:lnTo>
                    <a:lnTo>
                      <a:pt x="474" y="521"/>
                    </a:lnTo>
                    <a:lnTo>
                      <a:pt x="476" y="521"/>
                    </a:lnTo>
                    <a:lnTo>
                      <a:pt x="476" y="527"/>
                    </a:lnTo>
                    <a:lnTo>
                      <a:pt x="478" y="527"/>
                    </a:lnTo>
                    <a:lnTo>
                      <a:pt x="478" y="535"/>
                    </a:lnTo>
                    <a:lnTo>
                      <a:pt x="479" y="535"/>
                    </a:lnTo>
                    <a:lnTo>
                      <a:pt x="479" y="537"/>
                    </a:lnTo>
                    <a:lnTo>
                      <a:pt x="481" y="537"/>
                    </a:lnTo>
                    <a:lnTo>
                      <a:pt x="481" y="538"/>
                    </a:lnTo>
                    <a:lnTo>
                      <a:pt x="483" y="538"/>
                    </a:lnTo>
                    <a:lnTo>
                      <a:pt x="483" y="543"/>
                    </a:lnTo>
                    <a:lnTo>
                      <a:pt x="485" y="543"/>
                    </a:lnTo>
                    <a:lnTo>
                      <a:pt x="485" y="547"/>
                    </a:lnTo>
                    <a:lnTo>
                      <a:pt x="486" y="547"/>
                    </a:lnTo>
                    <a:lnTo>
                      <a:pt x="486" y="550"/>
                    </a:lnTo>
                    <a:lnTo>
                      <a:pt x="488" y="550"/>
                    </a:lnTo>
                    <a:lnTo>
                      <a:pt x="488" y="561"/>
                    </a:lnTo>
                    <a:lnTo>
                      <a:pt x="490" y="561"/>
                    </a:lnTo>
                    <a:lnTo>
                      <a:pt x="490" y="567"/>
                    </a:lnTo>
                    <a:lnTo>
                      <a:pt x="491" y="567"/>
                    </a:lnTo>
                    <a:lnTo>
                      <a:pt x="491" y="575"/>
                    </a:lnTo>
                    <a:lnTo>
                      <a:pt x="493" y="575"/>
                    </a:lnTo>
                    <a:lnTo>
                      <a:pt x="493" y="576"/>
                    </a:lnTo>
                    <a:lnTo>
                      <a:pt x="495" y="576"/>
                    </a:lnTo>
                    <a:lnTo>
                      <a:pt x="495" y="579"/>
                    </a:lnTo>
                    <a:lnTo>
                      <a:pt x="496" y="579"/>
                    </a:lnTo>
                    <a:lnTo>
                      <a:pt x="496" y="581"/>
                    </a:lnTo>
                    <a:lnTo>
                      <a:pt x="498" y="581"/>
                    </a:lnTo>
                    <a:lnTo>
                      <a:pt x="498" y="587"/>
                    </a:lnTo>
                    <a:lnTo>
                      <a:pt x="500" y="587"/>
                    </a:lnTo>
                    <a:lnTo>
                      <a:pt x="500" y="593"/>
                    </a:lnTo>
                    <a:lnTo>
                      <a:pt x="502" y="593"/>
                    </a:lnTo>
                    <a:lnTo>
                      <a:pt x="502" y="602"/>
                    </a:lnTo>
                    <a:lnTo>
                      <a:pt x="503" y="602"/>
                    </a:lnTo>
                    <a:lnTo>
                      <a:pt x="503" y="607"/>
                    </a:lnTo>
                    <a:lnTo>
                      <a:pt x="505" y="607"/>
                    </a:lnTo>
                    <a:lnTo>
                      <a:pt x="505" y="613"/>
                    </a:lnTo>
                    <a:lnTo>
                      <a:pt x="507" y="613"/>
                    </a:lnTo>
                    <a:lnTo>
                      <a:pt x="507" y="616"/>
                    </a:lnTo>
                    <a:lnTo>
                      <a:pt x="508" y="616"/>
                    </a:lnTo>
                    <a:lnTo>
                      <a:pt x="508" y="622"/>
                    </a:lnTo>
                    <a:lnTo>
                      <a:pt x="510" y="622"/>
                    </a:lnTo>
                    <a:lnTo>
                      <a:pt x="510" y="630"/>
                    </a:lnTo>
                    <a:lnTo>
                      <a:pt x="512" y="630"/>
                    </a:lnTo>
                    <a:lnTo>
                      <a:pt x="512" y="645"/>
                    </a:lnTo>
                    <a:lnTo>
                      <a:pt x="514" y="645"/>
                    </a:lnTo>
                    <a:lnTo>
                      <a:pt x="514" y="657"/>
                    </a:lnTo>
                    <a:lnTo>
                      <a:pt x="515" y="657"/>
                    </a:lnTo>
                    <a:lnTo>
                      <a:pt x="515" y="676"/>
                    </a:lnTo>
                    <a:lnTo>
                      <a:pt x="517" y="676"/>
                    </a:lnTo>
                    <a:lnTo>
                      <a:pt x="517" y="679"/>
                    </a:lnTo>
                    <a:lnTo>
                      <a:pt x="519" y="679"/>
                    </a:lnTo>
                    <a:lnTo>
                      <a:pt x="519" y="691"/>
                    </a:lnTo>
                    <a:lnTo>
                      <a:pt x="520" y="691"/>
                    </a:lnTo>
                    <a:lnTo>
                      <a:pt x="520" y="701"/>
                    </a:lnTo>
                    <a:lnTo>
                      <a:pt x="522" y="701"/>
                    </a:lnTo>
                    <a:lnTo>
                      <a:pt x="522" y="713"/>
                    </a:lnTo>
                    <a:lnTo>
                      <a:pt x="524" y="713"/>
                    </a:lnTo>
                    <a:lnTo>
                      <a:pt x="524" y="722"/>
                    </a:lnTo>
                    <a:lnTo>
                      <a:pt x="525" y="722"/>
                    </a:lnTo>
                    <a:lnTo>
                      <a:pt x="525" y="738"/>
                    </a:lnTo>
                    <a:lnTo>
                      <a:pt x="527" y="738"/>
                    </a:lnTo>
                    <a:lnTo>
                      <a:pt x="527" y="741"/>
                    </a:lnTo>
                    <a:lnTo>
                      <a:pt x="529" y="741"/>
                    </a:lnTo>
                    <a:lnTo>
                      <a:pt x="529" y="753"/>
                    </a:lnTo>
                    <a:lnTo>
                      <a:pt x="530" y="753"/>
                    </a:lnTo>
                    <a:lnTo>
                      <a:pt x="530" y="767"/>
                    </a:lnTo>
                    <a:lnTo>
                      <a:pt x="532" y="767"/>
                    </a:lnTo>
                    <a:lnTo>
                      <a:pt x="532" y="781"/>
                    </a:lnTo>
                    <a:lnTo>
                      <a:pt x="534" y="781"/>
                    </a:lnTo>
                    <a:lnTo>
                      <a:pt x="534" y="786"/>
                    </a:lnTo>
                    <a:lnTo>
                      <a:pt x="536" y="786"/>
                    </a:lnTo>
                    <a:lnTo>
                      <a:pt x="536" y="787"/>
                    </a:lnTo>
                    <a:lnTo>
                      <a:pt x="537" y="787"/>
                    </a:lnTo>
                    <a:lnTo>
                      <a:pt x="537" y="793"/>
                    </a:lnTo>
                    <a:lnTo>
                      <a:pt x="539" y="793"/>
                    </a:lnTo>
                    <a:lnTo>
                      <a:pt x="539" y="807"/>
                    </a:lnTo>
                    <a:lnTo>
                      <a:pt x="541" y="807"/>
                    </a:lnTo>
                    <a:lnTo>
                      <a:pt x="541" y="820"/>
                    </a:lnTo>
                    <a:lnTo>
                      <a:pt x="542" y="820"/>
                    </a:lnTo>
                    <a:lnTo>
                      <a:pt x="542" y="828"/>
                    </a:lnTo>
                    <a:lnTo>
                      <a:pt x="544" y="828"/>
                    </a:lnTo>
                    <a:lnTo>
                      <a:pt x="544" y="834"/>
                    </a:lnTo>
                    <a:lnTo>
                      <a:pt x="546" y="834"/>
                    </a:lnTo>
                    <a:lnTo>
                      <a:pt x="546" y="839"/>
                    </a:lnTo>
                    <a:lnTo>
                      <a:pt x="547" y="839"/>
                    </a:lnTo>
                    <a:lnTo>
                      <a:pt x="547" y="843"/>
                    </a:lnTo>
                    <a:lnTo>
                      <a:pt x="549" y="843"/>
                    </a:lnTo>
                    <a:lnTo>
                      <a:pt x="549" y="856"/>
                    </a:lnTo>
                    <a:lnTo>
                      <a:pt x="551" y="856"/>
                    </a:lnTo>
                    <a:lnTo>
                      <a:pt x="551" y="862"/>
                    </a:lnTo>
                    <a:lnTo>
                      <a:pt x="553" y="862"/>
                    </a:lnTo>
                    <a:lnTo>
                      <a:pt x="553" y="865"/>
                    </a:lnTo>
                    <a:lnTo>
                      <a:pt x="554" y="865"/>
                    </a:lnTo>
                    <a:lnTo>
                      <a:pt x="554" y="871"/>
                    </a:lnTo>
                    <a:lnTo>
                      <a:pt x="556" y="871"/>
                    </a:lnTo>
                    <a:lnTo>
                      <a:pt x="556" y="873"/>
                    </a:lnTo>
                    <a:lnTo>
                      <a:pt x="558" y="873"/>
                    </a:lnTo>
                    <a:lnTo>
                      <a:pt x="558" y="876"/>
                    </a:lnTo>
                    <a:lnTo>
                      <a:pt x="559" y="876"/>
                    </a:lnTo>
                    <a:lnTo>
                      <a:pt x="559" y="881"/>
                    </a:lnTo>
                    <a:lnTo>
                      <a:pt x="561" y="881"/>
                    </a:lnTo>
                    <a:lnTo>
                      <a:pt x="561" y="882"/>
                    </a:lnTo>
                    <a:lnTo>
                      <a:pt x="563" y="882"/>
                    </a:lnTo>
                    <a:lnTo>
                      <a:pt x="563" y="884"/>
                    </a:lnTo>
                    <a:lnTo>
                      <a:pt x="564" y="884"/>
                    </a:lnTo>
                    <a:lnTo>
                      <a:pt x="564" y="887"/>
                    </a:lnTo>
                    <a:lnTo>
                      <a:pt x="566" y="887"/>
                    </a:lnTo>
                    <a:lnTo>
                      <a:pt x="566" y="889"/>
                    </a:lnTo>
                    <a:lnTo>
                      <a:pt x="568" y="889"/>
                    </a:lnTo>
                    <a:lnTo>
                      <a:pt x="568" y="893"/>
                    </a:lnTo>
                    <a:lnTo>
                      <a:pt x="570" y="893"/>
                    </a:lnTo>
                    <a:lnTo>
                      <a:pt x="570" y="895"/>
                    </a:lnTo>
                    <a:lnTo>
                      <a:pt x="571" y="895"/>
                    </a:lnTo>
                    <a:lnTo>
                      <a:pt x="571" y="898"/>
                    </a:lnTo>
                    <a:lnTo>
                      <a:pt x="573" y="898"/>
                    </a:lnTo>
                    <a:lnTo>
                      <a:pt x="573" y="901"/>
                    </a:lnTo>
                    <a:lnTo>
                      <a:pt x="575" y="901"/>
                    </a:lnTo>
                    <a:lnTo>
                      <a:pt x="575" y="904"/>
                    </a:lnTo>
                    <a:lnTo>
                      <a:pt x="576" y="904"/>
                    </a:lnTo>
                    <a:lnTo>
                      <a:pt x="576" y="909"/>
                    </a:lnTo>
                    <a:lnTo>
                      <a:pt x="578" y="909"/>
                    </a:lnTo>
                    <a:lnTo>
                      <a:pt x="578" y="914"/>
                    </a:lnTo>
                    <a:lnTo>
                      <a:pt x="580" y="914"/>
                    </a:lnTo>
                    <a:lnTo>
                      <a:pt x="580" y="921"/>
                    </a:lnTo>
                    <a:lnTo>
                      <a:pt x="581" y="921"/>
                    </a:lnTo>
                    <a:lnTo>
                      <a:pt x="581" y="925"/>
                    </a:lnTo>
                    <a:lnTo>
                      <a:pt x="583" y="925"/>
                    </a:lnTo>
                    <a:lnTo>
                      <a:pt x="583" y="925"/>
                    </a:lnTo>
                    <a:lnTo>
                      <a:pt x="585" y="925"/>
                    </a:lnTo>
                    <a:lnTo>
                      <a:pt x="585" y="932"/>
                    </a:lnTo>
                    <a:lnTo>
                      <a:pt x="587" y="932"/>
                    </a:lnTo>
                    <a:lnTo>
                      <a:pt x="587" y="934"/>
                    </a:lnTo>
                    <a:lnTo>
                      <a:pt x="588" y="934"/>
                    </a:lnTo>
                    <a:lnTo>
                      <a:pt x="588" y="937"/>
                    </a:lnTo>
                    <a:lnTo>
                      <a:pt x="590" y="937"/>
                    </a:lnTo>
                    <a:lnTo>
                      <a:pt x="590" y="940"/>
                    </a:lnTo>
                    <a:lnTo>
                      <a:pt x="592" y="940"/>
                    </a:lnTo>
                    <a:lnTo>
                      <a:pt x="592" y="951"/>
                    </a:lnTo>
                    <a:lnTo>
                      <a:pt x="593" y="951"/>
                    </a:lnTo>
                    <a:lnTo>
                      <a:pt x="593" y="955"/>
                    </a:lnTo>
                    <a:lnTo>
                      <a:pt x="595" y="955"/>
                    </a:lnTo>
                    <a:lnTo>
                      <a:pt x="595" y="961"/>
                    </a:lnTo>
                    <a:lnTo>
                      <a:pt x="597" y="961"/>
                    </a:lnTo>
                    <a:lnTo>
                      <a:pt x="597" y="961"/>
                    </a:lnTo>
                    <a:lnTo>
                      <a:pt x="598" y="961"/>
                    </a:lnTo>
                    <a:lnTo>
                      <a:pt x="598" y="962"/>
                    </a:lnTo>
                    <a:lnTo>
                      <a:pt x="600" y="962"/>
                    </a:lnTo>
                    <a:lnTo>
                      <a:pt x="600" y="964"/>
                    </a:lnTo>
                    <a:lnTo>
                      <a:pt x="602" y="964"/>
                    </a:lnTo>
                    <a:lnTo>
                      <a:pt x="602" y="964"/>
                    </a:lnTo>
                    <a:lnTo>
                      <a:pt x="603" y="964"/>
                    </a:lnTo>
                    <a:lnTo>
                      <a:pt x="603" y="966"/>
                    </a:lnTo>
                    <a:lnTo>
                      <a:pt x="605" y="966"/>
                    </a:lnTo>
                    <a:lnTo>
                      <a:pt x="605" y="967"/>
                    </a:lnTo>
                    <a:lnTo>
                      <a:pt x="607" y="967"/>
                    </a:lnTo>
                    <a:lnTo>
                      <a:pt x="607" y="970"/>
                    </a:lnTo>
                    <a:lnTo>
                      <a:pt x="609" y="970"/>
                    </a:lnTo>
                    <a:lnTo>
                      <a:pt x="609" y="974"/>
                    </a:lnTo>
                    <a:lnTo>
                      <a:pt x="610" y="974"/>
                    </a:lnTo>
                    <a:lnTo>
                      <a:pt x="610" y="974"/>
                    </a:lnTo>
                    <a:lnTo>
                      <a:pt x="612" y="974"/>
                    </a:lnTo>
                    <a:lnTo>
                      <a:pt x="612" y="974"/>
                    </a:lnTo>
                    <a:lnTo>
                      <a:pt x="614" y="974"/>
                    </a:lnTo>
                    <a:lnTo>
                      <a:pt x="614" y="974"/>
                    </a:lnTo>
                  </a:path>
                </a:pathLst>
              </a:custGeom>
              <a:noFill/>
              <a:ln w="4763" cap="flat">
                <a:solidFill>
                  <a:srgbClr val="AABA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9">
                <a:extLst>
                  <a:ext uri="{FF2B5EF4-FFF2-40B4-BE49-F238E27FC236}">
                    <a16:creationId xmlns:a16="http://schemas.microsoft.com/office/drawing/2014/main" id="{FCB1453F-880F-4DF2-8329-C9ABA7CC5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445"/>
                <a:ext cx="744" cy="297"/>
              </a:xfrm>
              <a:custGeom>
                <a:avLst/>
                <a:gdLst>
                  <a:gd name="T0" fmla="*/ 25 w 744"/>
                  <a:gd name="T1" fmla="*/ 0 h 297"/>
                  <a:gd name="T2" fmla="*/ 86 w 744"/>
                  <a:gd name="T3" fmla="*/ 0 h 297"/>
                  <a:gd name="T4" fmla="*/ 117 w 744"/>
                  <a:gd name="T5" fmla="*/ 0 h 297"/>
                  <a:gd name="T6" fmla="*/ 132 w 744"/>
                  <a:gd name="T7" fmla="*/ 1 h 297"/>
                  <a:gd name="T8" fmla="*/ 142 w 744"/>
                  <a:gd name="T9" fmla="*/ 2 h 297"/>
                  <a:gd name="T10" fmla="*/ 154 w 744"/>
                  <a:gd name="T11" fmla="*/ 6 h 297"/>
                  <a:gd name="T12" fmla="*/ 164 w 744"/>
                  <a:gd name="T13" fmla="*/ 16 h 297"/>
                  <a:gd name="T14" fmla="*/ 176 w 744"/>
                  <a:gd name="T15" fmla="*/ 25 h 297"/>
                  <a:gd name="T16" fmla="*/ 186 w 744"/>
                  <a:gd name="T17" fmla="*/ 35 h 297"/>
                  <a:gd name="T18" fmla="*/ 198 w 744"/>
                  <a:gd name="T19" fmla="*/ 43 h 297"/>
                  <a:gd name="T20" fmla="*/ 209 w 744"/>
                  <a:gd name="T21" fmla="*/ 52 h 297"/>
                  <a:gd name="T22" fmla="*/ 220 w 744"/>
                  <a:gd name="T23" fmla="*/ 59 h 297"/>
                  <a:gd name="T24" fmla="*/ 231 w 744"/>
                  <a:gd name="T25" fmla="*/ 65 h 297"/>
                  <a:gd name="T26" fmla="*/ 242 w 744"/>
                  <a:gd name="T27" fmla="*/ 69 h 297"/>
                  <a:gd name="T28" fmla="*/ 253 w 744"/>
                  <a:gd name="T29" fmla="*/ 73 h 297"/>
                  <a:gd name="T30" fmla="*/ 265 w 744"/>
                  <a:gd name="T31" fmla="*/ 75 h 297"/>
                  <a:gd name="T32" fmla="*/ 275 w 744"/>
                  <a:gd name="T33" fmla="*/ 78 h 297"/>
                  <a:gd name="T34" fmla="*/ 287 w 744"/>
                  <a:gd name="T35" fmla="*/ 80 h 297"/>
                  <a:gd name="T36" fmla="*/ 297 w 744"/>
                  <a:gd name="T37" fmla="*/ 82 h 297"/>
                  <a:gd name="T38" fmla="*/ 309 w 744"/>
                  <a:gd name="T39" fmla="*/ 83 h 297"/>
                  <a:gd name="T40" fmla="*/ 319 w 744"/>
                  <a:gd name="T41" fmla="*/ 85 h 297"/>
                  <a:gd name="T42" fmla="*/ 331 w 744"/>
                  <a:gd name="T43" fmla="*/ 87 h 297"/>
                  <a:gd name="T44" fmla="*/ 341 w 744"/>
                  <a:gd name="T45" fmla="*/ 88 h 297"/>
                  <a:gd name="T46" fmla="*/ 353 w 744"/>
                  <a:gd name="T47" fmla="*/ 90 h 297"/>
                  <a:gd name="T48" fmla="*/ 363 w 744"/>
                  <a:gd name="T49" fmla="*/ 91 h 297"/>
                  <a:gd name="T50" fmla="*/ 375 w 744"/>
                  <a:gd name="T51" fmla="*/ 92 h 297"/>
                  <a:gd name="T52" fmla="*/ 385 w 744"/>
                  <a:gd name="T53" fmla="*/ 94 h 297"/>
                  <a:gd name="T54" fmla="*/ 397 w 744"/>
                  <a:gd name="T55" fmla="*/ 95 h 297"/>
                  <a:gd name="T56" fmla="*/ 407 w 744"/>
                  <a:gd name="T57" fmla="*/ 96 h 297"/>
                  <a:gd name="T58" fmla="*/ 419 w 744"/>
                  <a:gd name="T59" fmla="*/ 97 h 297"/>
                  <a:gd name="T60" fmla="*/ 429 w 744"/>
                  <a:gd name="T61" fmla="*/ 98 h 297"/>
                  <a:gd name="T62" fmla="*/ 441 w 744"/>
                  <a:gd name="T63" fmla="*/ 99 h 297"/>
                  <a:gd name="T64" fmla="*/ 451 w 744"/>
                  <a:gd name="T65" fmla="*/ 101 h 297"/>
                  <a:gd name="T66" fmla="*/ 463 w 744"/>
                  <a:gd name="T67" fmla="*/ 102 h 297"/>
                  <a:gd name="T68" fmla="*/ 474 w 744"/>
                  <a:gd name="T69" fmla="*/ 104 h 297"/>
                  <a:gd name="T70" fmla="*/ 485 w 744"/>
                  <a:gd name="T71" fmla="*/ 106 h 297"/>
                  <a:gd name="T72" fmla="*/ 496 w 744"/>
                  <a:gd name="T73" fmla="*/ 108 h 297"/>
                  <a:gd name="T74" fmla="*/ 508 w 744"/>
                  <a:gd name="T75" fmla="*/ 111 h 297"/>
                  <a:gd name="T76" fmla="*/ 518 w 744"/>
                  <a:gd name="T77" fmla="*/ 115 h 297"/>
                  <a:gd name="T78" fmla="*/ 530 w 744"/>
                  <a:gd name="T79" fmla="*/ 119 h 297"/>
                  <a:gd name="T80" fmla="*/ 540 w 744"/>
                  <a:gd name="T81" fmla="*/ 124 h 297"/>
                  <a:gd name="T82" fmla="*/ 552 w 744"/>
                  <a:gd name="T83" fmla="*/ 130 h 297"/>
                  <a:gd name="T84" fmla="*/ 562 w 744"/>
                  <a:gd name="T85" fmla="*/ 136 h 297"/>
                  <a:gd name="T86" fmla="*/ 574 w 744"/>
                  <a:gd name="T87" fmla="*/ 141 h 297"/>
                  <a:gd name="T88" fmla="*/ 584 w 744"/>
                  <a:gd name="T89" fmla="*/ 146 h 297"/>
                  <a:gd name="T90" fmla="*/ 596 w 744"/>
                  <a:gd name="T91" fmla="*/ 151 h 297"/>
                  <a:gd name="T92" fmla="*/ 606 w 744"/>
                  <a:gd name="T93" fmla="*/ 160 h 297"/>
                  <a:gd name="T94" fmla="*/ 618 w 744"/>
                  <a:gd name="T95" fmla="*/ 167 h 297"/>
                  <a:gd name="T96" fmla="*/ 628 w 744"/>
                  <a:gd name="T97" fmla="*/ 179 h 297"/>
                  <a:gd name="T98" fmla="*/ 640 w 744"/>
                  <a:gd name="T99" fmla="*/ 192 h 297"/>
                  <a:gd name="T100" fmla="*/ 650 w 744"/>
                  <a:gd name="T101" fmla="*/ 210 h 297"/>
                  <a:gd name="T102" fmla="*/ 662 w 744"/>
                  <a:gd name="T103" fmla="*/ 228 h 297"/>
                  <a:gd name="T104" fmla="*/ 672 w 744"/>
                  <a:gd name="T105" fmla="*/ 247 h 297"/>
                  <a:gd name="T106" fmla="*/ 684 w 744"/>
                  <a:gd name="T107" fmla="*/ 260 h 297"/>
                  <a:gd name="T108" fmla="*/ 694 w 744"/>
                  <a:gd name="T109" fmla="*/ 272 h 297"/>
                  <a:gd name="T110" fmla="*/ 706 w 744"/>
                  <a:gd name="T111" fmla="*/ 280 h 297"/>
                  <a:gd name="T112" fmla="*/ 717 w 744"/>
                  <a:gd name="T113" fmla="*/ 288 h 297"/>
                  <a:gd name="T114" fmla="*/ 728 w 744"/>
                  <a:gd name="T115" fmla="*/ 292 h 297"/>
                  <a:gd name="T116" fmla="*/ 739 w 744"/>
                  <a:gd name="T117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4" h="29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2" y="1"/>
                    </a:lnTo>
                    <a:lnTo>
                      <a:pt x="132" y="1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41" y="2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4" y="3"/>
                    </a:lnTo>
                    <a:lnTo>
                      <a:pt x="146" y="3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49" y="5"/>
                    </a:lnTo>
                    <a:lnTo>
                      <a:pt x="151" y="5"/>
                    </a:lnTo>
                    <a:lnTo>
                      <a:pt x="151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6" y="8"/>
                    </a:lnTo>
                    <a:lnTo>
                      <a:pt x="156" y="9"/>
                    </a:lnTo>
                    <a:lnTo>
                      <a:pt x="158" y="9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59" y="12"/>
                    </a:lnTo>
                    <a:lnTo>
                      <a:pt x="161" y="12"/>
                    </a:lnTo>
                    <a:lnTo>
                      <a:pt x="161" y="14"/>
                    </a:lnTo>
                    <a:lnTo>
                      <a:pt x="163" y="14"/>
                    </a:lnTo>
                    <a:lnTo>
                      <a:pt x="163" y="15"/>
                    </a:lnTo>
                    <a:lnTo>
                      <a:pt x="164" y="15"/>
                    </a:lnTo>
                    <a:lnTo>
                      <a:pt x="164" y="16"/>
                    </a:lnTo>
                    <a:lnTo>
                      <a:pt x="166" y="16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6" y="25"/>
                    </a:lnTo>
                    <a:lnTo>
                      <a:pt x="176" y="26"/>
                    </a:lnTo>
                    <a:lnTo>
                      <a:pt x="178" y="26"/>
                    </a:lnTo>
                    <a:lnTo>
                      <a:pt x="178" y="28"/>
                    </a:lnTo>
                    <a:lnTo>
                      <a:pt x="180" y="28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1" y="31"/>
                    </a:lnTo>
                    <a:lnTo>
                      <a:pt x="183" y="31"/>
                    </a:lnTo>
                    <a:lnTo>
                      <a:pt x="183" y="32"/>
                    </a:lnTo>
                    <a:lnTo>
                      <a:pt x="185" y="32"/>
                    </a:lnTo>
                    <a:lnTo>
                      <a:pt x="185" y="33"/>
                    </a:lnTo>
                    <a:lnTo>
                      <a:pt x="186" y="33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88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1" y="37"/>
                    </a:lnTo>
                    <a:lnTo>
                      <a:pt x="191" y="39"/>
                    </a:lnTo>
                    <a:lnTo>
                      <a:pt x="193" y="39"/>
                    </a:lnTo>
                    <a:lnTo>
                      <a:pt x="193" y="41"/>
                    </a:lnTo>
                    <a:lnTo>
                      <a:pt x="195" y="41"/>
                    </a:lnTo>
                    <a:lnTo>
                      <a:pt x="195" y="42"/>
                    </a:lnTo>
                    <a:lnTo>
                      <a:pt x="197" y="42"/>
                    </a:lnTo>
                    <a:lnTo>
                      <a:pt x="197" y="43"/>
                    </a:lnTo>
                    <a:lnTo>
                      <a:pt x="198" y="43"/>
                    </a:lnTo>
                    <a:lnTo>
                      <a:pt x="198" y="45"/>
                    </a:lnTo>
                    <a:lnTo>
                      <a:pt x="200" y="45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2" y="47"/>
                    </a:lnTo>
                    <a:lnTo>
                      <a:pt x="203" y="47"/>
                    </a:lnTo>
                    <a:lnTo>
                      <a:pt x="203" y="48"/>
                    </a:lnTo>
                    <a:lnTo>
                      <a:pt x="205" y="48"/>
                    </a:lnTo>
                    <a:lnTo>
                      <a:pt x="205" y="50"/>
                    </a:lnTo>
                    <a:lnTo>
                      <a:pt x="207" y="50"/>
                    </a:lnTo>
                    <a:lnTo>
                      <a:pt x="207" y="51"/>
                    </a:lnTo>
                    <a:lnTo>
                      <a:pt x="209" y="51"/>
                    </a:lnTo>
                    <a:lnTo>
                      <a:pt x="209" y="52"/>
                    </a:lnTo>
                    <a:lnTo>
                      <a:pt x="210" y="52"/>
                    </a:lnTo>
                    <a:lnTo>
                      <a:pt x="210" y="53"/>
                    </a:lnTo>
                    <a:lnTo>
                      <a:pt x="212" y="53"/>
                    </a:lnTo>
                    <a:lnTo>
                      <a:pt x="212" y="54"/>
                    </a:lnTo>
                    <a:lnTo>
                      <a:pt x="214" y="54"/>
                    </a:lnTo>
                    <a:lnTo>
                      <a:pt x="214" y="55"/>
                    </a:lnTo>
                    <a:lnTo>
                      <a:pt x="215" y="55"/>
                    </a:lnTo>
                    <a:lnTo>
                      <a:pt x="215" y="56"/>
                    </a:lnTo>
                    <a:lnTo>
                      <a:pt x="217" y="56"/>
                    </a:lnTo>
                    <a:lnTo>
                      <a:pt x="217" y="57"/>
                    </a:lnTo>
                    <a:lnTo>
                      <a:pt x="219" y="57"/>
                    </a:lnTo>
                    <a:lnTo>
                      <a:pt x="219" y="59"/>
                    </a:lnTo>
                    <a:lnTo>
                      <a:pt x="220" y="59"/>
                    </a:lnTo>
                    <a:lnTo>
                      <a:pt x="220" y="59"/>
                    </a:lnTo>
                    <a:lnTo>
                      <a:pt x="222" y="59"/>
                    </a:lnTo>
                    <a:lnTo>
                      <a:pt x="222" y="60"/>
                    </a:lnTo>
                    <a:lnTo>
                      <a:pt x="224" y="60"/>
                    </a:lnTo>
                    <a:lnTo>
                      <a:pt x="224" y="61"/>
                    </a:lnTo>
                    <a:lnTo>
                      <a:pt x="226" y="61"/>
                    </a:lnTo>
                    <a:lnTo>
                      <a:pt x="226" y="62"/>
                    </a:lnTo>
                    <a:lnTo>
                      <a:pt x="227" y="62"/>
                    </a:lnTo>
                    <a:lnTo>
                      <a:pt x="227" y="63"/>
                    </a:lnTo>
                    <a:lnTo>
                      <a:pt x="229" y="63"/>
                    </a:lnTo>
                    <a:lnTo>
                      <a:pt x="229" y="64"/>
                    </a:lnTo>
                    <a:lnTo>
                      <a:pt x="231" y="64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2" y="66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6" y="67"/>
                    </a:lnTo>
                    <a:lnTo>
                      <a:pt x="237" y="67"/>
                    </a:lnTo>
                    <a:lnTo>
                      <a:pt x="237" y="68"/>
                    </a:lnTo>
                    <a:lnTo>
                      <a:pt x="239" y="68"/>
                    </a:lnTo>
                    <a:lnTo>
                      <a:pt x="239" y="68"/>
                    </a:lnTo>
                    <a:lnTo>
                      <a:pt x="241" y="68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2" y="69"/>
                    </a:lnTo>
                    <a:lnTo>
                      <a:pt x="244" y="69"/>
                    </a:lnTo>
                    <a:lnTo>
                      <a:pt x="244" y="70"/>
                    </a:lnTo>
                    <a:lnTo>
                      <a:pt x="246" y="70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48" y="71"/>
                    </a:lnTo>
                    <a:lnTo>
                      <a:pt x="249" y="71"/>
                    </a:lnTo>
                    <a:lnTo>
                      <a:pt x="249" y="72"/>
                    </a:lnTo>
                    <a:lnTo>
                      <a:pt x="251" y="72"/>
                    </a:lnTo>
                    <a:lnTo>
                      <a:pt x="251" y="72"/>
                    </a:lnTo>
                    <a:lnTo>
                      <a:pt x="253" y="72"/>
                    </a:lnTo>
                    <a:lnTo>
                      <a:pt x="253" y="73"/>
                    </a:lnTo>
                    <a:lnTo>
                      <a:pt x="254" y="73"/>
                    </a:lnTo>
                    <a:lnTo>
                      <a:pt x="254" y="73"/>
                    </a:lnTo>
                    <a:lnTo>
                      <a:pt x="256" y="73"/>
                    </a:lnTo>
                    <a:lnTo>
                      <a:pt x="256" y="74"/>
                    </a:lnTo>
                    <a:lnTo>
                      <a:pt x="258" y="74"/>
                    </a:lnTo>
                    <a:lnTo>
                      <a:pt x="258" y="74"/>
                    </a:lnTo>
                    <a:lnTo>
                      <a:pt x="259" y="74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3" y="75"/>
                    </a:lnTo>
                    <a:lnTo>
                      <a:pt x="265" y="75"/>
                    </a:lnTo>
                    <a:lnTo>
                      <a:pt x="265" y="76"/>
                    </a:lnTo>
                    <a:lnTo>
                      <a:pt x="266" y="76"/>
                    </a:lnTo>
                    <a:lnTo>
                      <a:pt x="266" y="76"/>
                    </a:lnTo>
                    <a:lnTo>
                      <a:pt x="268" y="76"/>
                    </a:lnTo>
                    <a:lnTo>
                      <a:pt x="268" y="77"/>
                    </a:lnTo>
                    <a:lnTo>
                      <a:pt x="270" y="77"/>
                    </a:lnTo>
                    <a:lnTo>
                      <a:pt x="270" y="77"/>
                    </a:lnTo>
                    <a:lnTo>
                      <a:pt x="271" y="77"/>
                    </a:lnTo>
                    <a:lnTo>
                      <a:pt x="271" y="78"/>
                    </a:lnTo>
                    <a:lnTo>
                      <a:pt x="273" y="78"/>
                    </a:lnTo>
                    <a:lnTo>
                      <a:pt x="273" y="78"/>
                    </a:lnTo>
                    <a:lnTo>
                      <a:pt x="275" y="78"/>
                    </a:lnTo>
                    <a:lnTo>
                      <a:pt x="275" y="78"/>
                    </a:lnTo>
                    <a:lnTo>
                      <a:pt x="277" y="78"/>
                    </a:lnTo>
                    <a:lnTo>
                      <a:pt x="277" y="79"/>
                    </a:lnTo>
                    <a:lnTo>
                      <a:pt x="278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80"/>
                    </a:lnTo>
                    <a:lnTo>
                      <a:pt x="283" y="80"/>
                    </a:lnTo>
                    <a:lnTo>
                      <a:pt x="283" y="80"/>
                    </a:lnTo>
                    <a:lnTo>
                      <a:pt x="285" y="80"/>
                    </a:lnTo>
                    <a:lnTo>
                      <a:pt x="285" y="80"/>
                    </a:lnTo>
                    <a:lnTo>
                      <a:pt x="287" y="80"/>
                    </a:lnTo>
                    <a:lnTo>
                      <a:pt x="287" y="80"/>
                    </a:lnTo>
                    <a:lnTo>
                      <a:pt x="288" y="80"/>
                    </a:lnTo>
                    <a:lnTo>
                      <a:pt x="288" y="81"/>
                    </a:lnTo>
                    <a:lnTo>
                      <a:pt x="290" y="81"/>
                    </a:lnTo>
                    <a:lnTo>
                      <a:pt x="290" y="81"/>
                    </a:lnTo>
                    <a:lnTo>
                      <a:pt x="292" y="81"/>
                    </a:lnTo>
                    <a:lnTo>
                      <a:pt x="292" y="81"/>
                    </a:lnTo>
                    <a:lnTo>
                      <a:pt x="293" y="81"/>
                    </a:lnTo>
                    <a:lnTo>
                      <a:pt x="293" y="81"/>
                    </a:lnTo>
                    <a:lnTo>
                      <a:pt x="295" y="81"/>
                    </a:lnTo>
                    <a:lnTo>
                      <a:pt x="295" y="82"/>
                    </a:lnTo>
                    <a:lnTo>
                      <a:pt x="297" y="82"/>
                    </a:lnTo>
                    <a:lnTo>
                      <a:pt x="297" y="82"/>
                    </a:lnTo>
                    <a:lnTo>
                      <a:pt x="299" y="82"/>
                    </a:lnTo>
                    <a:lnTo>
                      <a:pt x="299" y="82"/>
                    </a:lnTo>
                    <a:lnTo>
                      <a:pt x="300" y="82"/>
                    </a:lnTo>
                    <a:lnTo>
                      <a:pt x="300" y="82"/>
                    </a:lnTo>
                    <a:lnTo>
                      <a:pt x="302" y="82"/>
                    </a:lnTo>
                    <a:lnTo>
                      <a:pt x="302" y="83"/>
                    </a:lnTo>
                    <a:lnTo>
                      <a:pt x="304" y="83"/>
                    </a:lnTo>
                    <a:lnTo>
                      <a:pt x="304" y="83"/>
                    </a:lnTo>
                    <a:lnTo>
                      <a:pt x="305" y="83"/>
                    </a:lnTo>
                    <a:lnTo>
                      <a:pt x="305" y="83"/>
                    </a:lnTo>
                    <a:lnTo>
                      <a:pt x="307" y="83"/>
                    </a:lnTo>
                    <a:lnTo>
                      <a:pt x="307" y="83"/>
                    </a:lnTo>
                    <a:lnTo>
                      <a:pt x="309" y="83"/>
                    </a:lnTo>
                    <a:lnTo>
                      <a:pt x="309" y="84"/>
                    </a:lnTo>
                    <a:lnTo>
                      <a:pt x="310" y="84"/>
                    </a:lnTo>
                    <a:lnTo>
                      <a:pt x="310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4" y="84"/>
                    </a:lnTo>
                    <a:lnTo>
                      <a:pt x="314" y="84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17" y="85"/>
                    </a:lnTo>
                    <a:lnTo>
                      <a:pt x="317" y="85"/>
                    </a:lnTo>
                    <a:lnTo>
                      <a:pt x="319" y="85"/>
                    </a:lnTo>
                    <a:lnTo>
                      <a:pt x="319" y="85"/>
                    </a:lnTo>
                    <a:lnTo>
                      <a:pt x="321" y="85"/>
                    </a:lnTo>
                    <a:lnTo>
                      <a:pt x="321" y="85"/>
                    </a:lnTo>
                    <a:lnTo>
                      <a:pt x="322" y="85"/>
                    </a:lnTo>
                    <a:lnTo>
                      <a:pt x="322" y="86"/>
                    </a:lnTo>
                    <a:lnTo>
                      <a:pt x="324" y="86"/>
                    </a:lnTo>
                    <a:lnTo>
                      <a:pt x="324" y="86"/>
                    </a:lnTo>
                    <a:lnTo>
                      <a:pt x="326" y="86"/>
                    </a:lnTo>
                    <a:lnTo>
                      <a:pt x="326" y="86"/>
                    </a:lnTo>
                    <a:lnTo>
                      <a:pt x="327" y="86"/>
                    </a:lnTo>
                    <a:lnTo>
                      <a:pt x="327" y="86"/>
                    </a:lnTo>
                    <a:lnTo>
                      <a:pt x="329" y="86"/>
                    </a:lnTo>
                    <a:lnTo>
                      <a:pt x="329" y="87"/>
                    </a:lnTo>
                    <a:lnTo>
                      <a:pt x="331" y="87"/>
                    </a:lnTo>
                    <a:lnTo>
                      <a:pt x="331" y="87"/>
                    </a:lnTo>
                    <a:lnTo>
                      <a:pt x="333" y="87"/>
                    </a:lnTo>
                    <a:lnTo>
                      <a:pt x="333" y="87"/>
                    </a:lnTo>
                    <a:lnTo>
                      <a:pt x="334" y="87"/>
                    </a:lnTo>
                    <a:lnTo>
                      <a:pt x="334" y="87"/>
                    </a:lnTo>
                    <a:lnTo>
                      <a:pt x="336" y="87"/>
                    </a:lnTo>
                    <a:lnTo>
                      <a:pt x="336" y="88"/>
                    </a:lnTo>
                    <a:lnTo>
                      <a:pt x="338" y="88"/>
                    </a:lnTo>
                    <a:lnTo>
                      <a:pt x="338" y="88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41" y="88"/>
                    </a:lnTo>
                    <a:lnTo>
                      <a:pt x="341" y="88"/>
                    </a:lnTo>
                    <a:lnTo>
                      <a:pt x="343" y="88"/>
                    </a:lnTo>
                    <a:lnTo>
                      <a:pt x="343" y="89"/>
                    </a:lnTo>
                    <a:lnTo>
                      <a:pt x="344" y="89"/>
                    </a:lnTo>
                    <a:lnTo>
                      <a:pt x="344" y="89"/>
                    </a:lnTo>
                    <a:lnTo>
                      <a:pt x="346" y="89"/>
                    </a:lnTo>
                    <a:lnTo>
                      <a:pt x="346" y="89"/>
                    </a:lnTo>
                    <a:lnTo>
                      <a:pt x="348" y="89"/>
                    </a:lnTo>
                    <a:lnTo>
                      <a:pt x="348" y="89"/>
                    </a:lnTo>
                    <a:lnTo>
                      <a:pt x="350" y="89"/>
                    </a:lnTo>
                    <a:lnTo>
                      <a:pt x="350" y="89"/>
                    </a:lnTo>
                    <a:lnTo>
                      <a:pt x="351" y="89"/>
                    </a:lnTo>
                    <a:lnTo>
                      <a:pt x="351" y="90"/>
                    </a:lnTo>
                    <a:lnTo>
                      <a:pt x="353" y="90"/>
                    </a:lnTo>
                    <a:lnTo>
                      <a:pt x="353" y="90"/>
                    </a:lnTo>
                    <a:lnTo>
                      <a:pt x="355" y="90"/>
                    </a:lnTo>
                    <a:lnTo>
                      <a:pt x="355" y="90"/>
                    </a:lnTo>
                    <a:lnTo>
                      <a:pt x="356" y="90"/>
                    </a:lnTo>
                    <a:lnTo>
                      <a:pt x="356" y="90"/>
                    </a:lnTo>
                    <a:lnTo>
                      <a:pt x="358" y="90"/>
                    </a:lnTo>
                    <a:lnTo>
                      <a:pt x="358" y="91"/>
                    </a:lnTo>
                    <a:lnTo>
                      <a:pt x="360" y="91"/>
                    </a:lnTo>
                    <a:lnTo>
                      <a:pt x="360" y="91"/>
                    </a:lnTo>
                    <a:lnTo>
                      <a:pt x="361" y="91"/>
                    </a:lnTo>
                    <a:lnTo>
                      <a:pt x="361" y="91"/>
                    </a:lnTo>
                    <a:lnTo>
                      <a:pt x="363" y="91"/>
                    </a:lnTo>
                    <a:lnTo>
                      <a:pt x="363" y="91"/>
                    </a:lnTo>
                    <a:lnTo>
                      <a:pt x="365" y="91"/>
                    </a:lnTo>
                    <a:lnTo>
                      <a:pt x="365" y="91"/>
                    </a:lnTo>
                    <a:lnTo>
                      <a:pt x="366" y="91"/>
                    </a:lnTo>
                    <a:lnTo>
                      <a:pt x="366" y="91"/>
                    </a:lnTo>
                    <a:lnTo>
                      <a:pt x="368" y="91"/>
                    </a:lnTo>
                    <a:lnTo>
                      <a:pt x="368" y="92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72" y="92"/>
                    </a:lnTo>
                    <a:lnTo>
                      <a:pt x="372" y="92"/>
                    </a:lnTo>
                    <a:lnTo>
                      <a:pt x="373" y="92"/>
                    </a:lnTo>
                    <a:lnTo>
                      <a:pt x="373" y="92"/>
                    </a:lnTo>
                    <a:lnTo>
                      <a:pt x="375" y="92"/>
                    </a:lnTo>
                    <a:lnTo>
                      <a:pt x="375" y="92"/>
                    </a:lnTo>
                    <a:lnTo>
                      <a:pt x="377" y="92"/>
                    </a:lnTo>
                    <a:lnTo>
                      <a:pt x="377" y="93"/>
                    </a:lnTo>
                    <a:lnTo>
                      <a:pt x="378" y="93"/>
                    </a:lnTo>
                    <a:lnTo>
                      <a:pt x="378" y="93"/>
                    </a:lnTo>
                    <a:lnTo>
                      <a:pt x="380" y="93"/>
                    </a:lnTo>
                    <a:lnTo>
                      <a:pt x="380" y="93"/>
                    </a:lnTo>
                    <a:lnTo>
                      <a:pt x="382" y="93"/>
                    </a:lnTo>
                    <a:lnTo>
                      <a:pt x="382" y="93"/>
                    </a:lnTo>
                    <a:lnTo>
                      <a:pt x="384" y="93"/>
                    </a:lnTo>
                    <a:lnTo>
                      <a:pt x="384" y="94"/>
                    </a:lnTo>
                    <a:lnTo>
                      <a:pt x="385" y="94"/>
                    </a:lnTo>
                    <a:lnTo>
                      <a:pt x="385" y="94"/>
                    </a:lnTo>
                    <a:lnTo>
                      <a:pt x="387" y="94"/>
                    </a:lnTo>
                    <a:lnTo>
                      <a:pt x="387" y="94"/>
                    </a:lnTo>
                    <a:lnTo>
                      <a:pt x="389" y="94"/>
                    </a:lnTo>
                    <a:lnTo>
                      <a:pt x="389" y="94"/>
                    </a:lnTo>
                    <a:lnTo>
                      <a:pt x="390" y="94"/>
                    </a:lnTo>
                    <a:lnTo>
                      <a:pt x="390" y="94"/>
                    </a:lnTo>
                    <a:lnTo>
                      <a:pt x="392" y="94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4" y="95"/>
                    </a:lnTo>
                    <a:lnTo>
                      <a:pt x="395" y="95"/>
                    </a:lnTo>
                    <a:lnTo>
                      <a:pt x="395" y="95"/>
                    </a:lnTo>
                    <a:lnTo>
                      <a:pt x="397" y="95"/>
                    </a:lnTo>
                    <a:lnTo>
                      <a:pt x="397" y="95"/>
                    </a:lnTo>
                    <a:lnTo>
                      <a:pt x="399" y="95"/>
                    </a:lnTo>
                    <a:lnTo>
                      <a:pt x="399" y="95"/>
                    </a:lnTo>
                    <a:lnTo>
                      <a:pt x="400" y="95"/>
                    </a:lnTo>
                    <a:lnTo>
                      <a:pt x="400" y="95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404" y="95"/>
                    </a:lnTo>
                    <a:lnTo>
                      <a:pt x="404" y="96"/>
                    </a:lnTo>
                    <a:lnTo>
                      <a:pt x="406" y="96"/>
                    </a:lnTo>
                    <a:lnTo>
                      <a:pt x="406" y="96"/>
                    </a:lnTo>
                    <a:lnTo>
                      <a:pt x="407" y="96"/>
                    </a:lnTo>
                    <a:lnTo>
                      <a:pt x="407" y="96"/>
                    </a:lnTo>
                    <a:lnTo>
                      <a:pt x="409" y="96"/>
                    </a:lnTo>
                    <a:lnTo>
                      <a:pt x="409" y="96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2" y="96"/>
                    </a:lnTo>
                    <a:lnTo>
                      <a:pt x="412" y="96"/>
                    </a:lnTo>
                    <a:lnTo>
                      <a:pt x="414" y="96"/>
                    </a:lnTo>
                    <a:lnTo>
                      <a:pt x="414" y="97"/>
                    </a:lnTo>
                    <a:lnTo>
                      <a:pt x="416" y="97"/>
                    </a:lnTo>
                    <a:lnTo>
                      <a:pt x="416" y="97"/>
                    </a:lnTo>
                    <a:lnTo>
                      <a:pt x="417" y="97"/>
                    </a:lnTo>
                    <a:lnTo>
                      <a:pt x="417" y="97"/>
                    </a:lnTo>
                    <a:lnTo>
                      <a:pt x="419" y="97"/>
                    </a:lnTo>
                    <a:lnTo>
                      <a:pt x="419" y="97"/>
                    </a:lnTo>
                    <a:lnTo>
                      <a:pt x="421" y="97"/>
                    </a:lnTo>
                    <a:lnTo>
                      <a:pt x="421" y="97"/>
                    </a:lnTo>
                    <a:lnTo>
                      <a:pt x="423" y="97"/>
                    </a:lnTo>
                    <a:lnTo>
                      <a:pt x="423" y="98"/>
                    </a:lnTo>
                    <a:lnTo>
                      <a:pt x="424" y="98"/>
                    </a:lnTo>
                    <a:lnTo>
                      <a:pt x="424" y="98"/>
                    </a:lnTo>
                    <a:lnTo>
                      <a:pt x="426" y="98"/>
                    </a:lnTo>
                    <a:lnTo>
                      <a:pt x="426" y="98"/>
                    </a:lnTo>
                    <a:lnTo>
                      <a:pt x="428" y="98"/>
                    </a:lnTo>
                    <a:lnTo>
                      <a:pt x="428" y="98"/>
                    </a:lnTo>
                    <a:lnTo>
                      <a:pt x="429" y="98"/>
                    </a:lnTo>
                    <a:lnTo>
                      <a:pt x="429" y="98"/>
                    </a:lnTo>
                    <a:lnTo>
                      <a:pt x="431" y="98"/>
                    </a:lnTo>
                    <a:lnTo>
                      <a:pt x="431" y="98"/>
                    </a:lnTo>
                    <a:lnTo>
                      <a:pt x="433" y="98"/>
                    </a:lnTo>
                    <a:lnTo>
                      <a:pt x="433" y="99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6" y="99"/>
                    </a:lnTo>
                    <a:lnTo>
                      <a:pt x="436" y="99"/>
                    </a:lnTo>
                    <a:lnTo>
                      <a:pt x="438" y="99"/>
                    </a:lnTo>
                    <a:lnTo>
                      <a:pt x="438" y="99"/>
                    </a:lnTo>
                    <a:lnTo>
                      <a:pt x="440" y="99"/>
                    </a:lnTo>
                    <a:lnTo>
                      <a:pt x="440" y="99"/>
                    </a:lnTo>
                    <a:lnTo>
                      <a:pt x="441" y="99"/>
                    </a:lnTo>
                    <a:lnTo>
                      <a:pt x="441" y="99"/>
                    </a:lnTo>
                    <a:lnTo>
                      <a:pt x="443" y="99"/>
                    </a:lnTo>
                    <a:lnTo>
                      <a:pt x="443" y="100"/>
                    </a:lnTo>
                    <a:lnTo>
                      <a:pt x="445" y="100"/>
                    </a:lnTo>
                    <a:lnTo>
                      <a:pt x="445" y="100"/>
                    </a:lnTo>
                    <a:lnTo>
                      <a:pt x="446" y="100"/>
                    </a:lnTo>
                    <a:lnTo>
                      <a:pt x="446" y="100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0" y="100"/>
                    </a:lnTo>
                    <a:lnTo>
                      <a:pt x="450" y="100"/>
                    </a:lnTo>
                    <a:lnTo>
                      <a:pt x="451" y="100"/>
                    </a:lnTo>
                    <a:lnTo>
                      <a:pt x="451" y="101"/>
                    </a:lnTo>
                    <a:lnTo>
                      <a:pt x="453" y="101"/>
                    </a:lnTo>
                    <a:lnTo>
                      <a:pt x="453" y="101"/>
                    </a:lnTo>
                    <a:lnTo>
                      <a:pt x="455" y="101"/>
                    </a:lnTo>
                    <a:lnTo>
                      <a:pt x="455" y="101"/>
                    </a:lnTo>
                    <a:lnTo>
                      <a:pt x="457" y="101"/>
                    </a:lnTo>
                    <a:lnTo>
                      <a:pt x="457" y="101"/>
                    </a:lnTo>
                    <a:lnTo>
                      <a:pt x="458" y="101"/>
                    </a:lnTo>
                    <a:lnTo>
                      <a:pt x="458" y="102"/>
                    </a:lnTo>
                    <a:lnTo>
                      <a:pt x="460" y="102"/>
                    </a:lnTo>
                    <a:lnTo>
                      <a:pt x="460" y="102"/>
                    </a:lnTo>
                    <a:lnTo>
                      <a:pt x="462" y="102"/>
                    </a:lnTo>
                    <a:lnTo>
                      <a:pt x="462" y="102"/>
                    </a:lnTo>
                    <a:lnTo>
                      <a:pt x="463" y="102"/>
                    </a:lnTo>
                    <a:lnTo>
                      <a:pt x="463" y="103"/>
                    </a:lnTo>
                    <a:lnTo>
                      <a:pt x="465" y="103"/>
                    </a:lnTo>
                    <a:lnTo>
                      <a:pt x="465" y="103"/>
                    </a:lnTo>
                    <a:lnTo>
                      <a:pt x="467" y="103"/>
                    </a:lnTo>
                    <a:lnTo>
                      <a:pt x="467" y="103"/>
                    </a:lnTo>
                    <a:lnTo>
                      <a:pt x="468" y="103"/>
                    </a:lnTo>
                    <a:lnTo>
                      <a:pt x="468" y="103"/>
                    </a:lnTo>
                    <a:lnTo>
                      <a:pt x="470" y="103"/>
                    </a:lnTo>
                    <a:lnTo>
                      <a:pt x="470" y="104"/>
                    </a:lnTo>
                    <a:lnTo>
                      <a:pt x="472" y="104"/>
                    </a:lnTo>
                    <a:lnTo>
                      <a:pt x="472" y="104"/>
                    </a:lnTo>
                    <a:lnTo>
                      <a:pt x="474" y="104"/>
                    </a:lnTo>
                    <a:lnTo>
                      <a:pt x="474" y="104"/>
                    </a:lnTo>
                    <a:lnTo>
                      <a:pt x="475" y="104"/>
                    </a:lnTo>
                    <a:lnTo>
                      <a:pt x="475" y="104"/>
                    </a:lnTo>
                    <a:lnTo>
                      <a:pt x="477" y="104"/>
                    </a:lnTo>
                    <a:lnTo>
                      <a:pt x="477" y="105"/>
                    </a:lnTo>
                    <a:lnTo>
                      <a:pt x="479" y="105"/>
                    </a:lnTo>
                    <a:lnTo>
                      <a:pt x="479" y="105"/>
                    </a:lnTo>
                    <a:lnTo>
                      <a:pt x="480" y="105"/>
                    </a:lnTo>
                    <a:lnTo>
                      <a:pt x="480" y="105"/>
                    </a:lnTo>
                    <a:lnTo>
                      <a:pt x="482" y="105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6"/>
                    </a:lnTo>
                    <a:lnTo>
                      <a:pt x="485" y="106"/>
                    </a:lnTo>
                    <a:lnTo>
                      <a:pt x="485" y="106"/>
                    </a:lnTo>
                    <a:lnTo>
                      <a:pt x="487" y="106"/>
                    </a:lnTo>
                    <a:lnTo>
                      <a:pt x="487" y="106"/>
                    </a:lnTo>
                    <a:lnTo>
                      <a:pt x="489" y="106"/>
                    </a:lnTo>
                    <a:lnTo>
                      <a:pt x="489" y="107"/>
                    </a:lnTo>
                    <a:lnTo>
                      <a:pt x="491" y="107"/>
                    </a:lnTo>
                    <a:lnTo>
                      <a:pt x="491" y="107"/>
                    </a:lnTo>
                    <a:lnTo>
                      <a:pt x="492" y="107"/>
                    </a:lnTo>
                    <a:lnTo>
                      <a:pt x="492" y="108"/>
                    </a:lnTo>
                    <a:lnTo>
                      <a:pt x="494" y="108"/>
                    </a:lnTo>
                    <a:lnTo>
                      <a:pt x="494" y="108"/>
                    </a:lnTo>
                    <a:lnTo>
                      <a:pt x="496" y="108"/>
                    </a:lnTo>
                    <a:lnTo>
                      <a:pt x="496" y="108"/>
                    </a:lnTo>
                    <a:lnTo>
                      <a:pt x="497" y="108"/>
                    </a:lnTo>
                    <a:lnTo>
                      <a:pt x="497" y="109"/>
                    </a:lnTo>
                    <a:lnTo>
                      <a:pt x="499" y="109"/>
                    </a:lnTo>
                    <a:lnTo>
                      <a:pt x="499" y="109"/>
                    </a:lnTo>
                    <a:lnTo>
                      <a:pt x="501" y="109"/>
                    </a:lnTo>
                    <a:lnTo>
                      <a:pt x="501" y="110"/>
                    </a:lnTo>
                    <a:lnTo>
                      <a:pt x="502" y="110"/>
                    </a:lnTo>
                    <a:lnTo>
                      <a:pt x="502" y="110"/>
                    </a:lnTo>
                    <a:lnTo>
                      <a:pt x="504" y="110"/>
                    </a:lnTo>
                    <a:lnTo>
                      <a:pt x="504" y="111"/>
                    </a:lnTo>
                    <a:lnTo>
                      <a:pt x="506" y="111"/>
                    </a:lnTo>
                    <a:lnTo>
                      <a:pt x="506" y="111"/>
                    </a:lnTo>
                    <a:lnTo>
                      <a:pt x="508" y="111"/>
                    </a:lnTo>
                    <a:lnTo>
                      <a:pt x="508" y="112"/>
                    </a:lnTo>
                    <a:lnTo>
                      <a:pt x="509" y="112"/>
                    </a:lnTo>
                    <a:lnTo>
                      <a:pt x="509" y="112"/>
                    </a:lnTo>
                    <a:lnTo>
                      <a:pt x="511" y="112"/>
                    </a:lnTo>
                    <a:lnTo>
                      <a:pt x="511" y="113"/>
                    </a:lnTo>
                    <a:lnTo>
                      <a:pt x="513" y="113"/>
                    </a:lnTo>
                    <a:lnTo>
                      <a:pt x="513" y="114"/>
                    </a:lnTo>
                    <a:lnTo>
                      <a:pt x="514" y="114"/>
                    </a:lnTo>
                    <a:lnTo>
                      <a:pt x="514" y="114"/>
                    </a:lnTo>
                    <a:lnTo>
                      <a:pt x="516" y="114"/>
                    </a:lnTo>
                    <a:lnTo>
                      <a:pt x="516" y="115"/>
                    </a:lnTo>
                    <a:lnTo>
                      <a:pt x="518" y="115"/>
                    </a:lnTo>
                    <a:lnTo>
                      <a:pt x="518" y="115"/>
                    </a:lnTo>
                    <a:lnTo>
                      <a:pt x="519" y="115"/>
                    </a:lnTo>
                    <a:lnTo>
                      <a:pt x="519" y="116"/>
                    </a:lnTo>
                    <a:lnTo>
                      <a:pt x="521" y="116"/>
                    </a:lnTo>
                    <a:lnTo>
                      <a:pt x="521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25" y="117"/>
                    </a:lnTo>
                    <a:lnTo>
                      <a:pt x="525" y="118"/>
                    </a:lnTo>
                    <a:lnTo>
                      <a:pt x="526" y="118"/>
                    </a:lnTo>
                    <a:lnTo>
                      <a:pt x="526" y="11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0" y="119"/>
                    </a:lnTo>
                    <a:lnTo>
                      <a:pt x="530" y="120"/>
                    </a:lnTo>
                    <a:lnTo>
                      <a:pt x="531" y="120"/>
                    </a:lnTo>
                    <a:lnTo>
                      <a:pt x="531" y="121"/>
                    </a:lnTo>
                    <a:lnTo>
                      <a:pt x="533" y="121"/>
                    </a:lnTo>
                    <a:lnTo>
                      <a:pt x="533" y="121"/>
                    </a:lnTo>
                    <a:lnTo>
                      <a:pt x="535" y="121"/>
                    </a:lnTo>
                    <a:lnTo>
                      <a:pt x="535" y="122"/>
                    </a:lnTo>
                    <a:lnTo>
                      <a:pt x="536" y="122"/>
                    </a:lnTo>
                    <a:lnTo>
                      <a:pt x="536" y="123"/>
                    </a:lnTo>
                    <a:lnTo>
                      <a:pt x="538" y="123"/>
                    </a:lnTo>
                    <a:lnTo>
                      <a:pt x="538" y="124"/>
                    </a:lnTo>
                    <a:lnTo>
                      <a:pt x="540" y="124"/>
                    </a:lnTo>
                    <a:lnTo>
                      <a:pt x="540" y="124"/>
                    </a:lnTo>
                    <a:lnTo>
                      <a:pt x="542" y="124"/>
                    </a:lnTo>
                    <a:lnTo>
                      <a:pt x="542" y="125"/>
                    </a:lnTo>
                    <a:lnTo>
                      <a:pt x="543" y="125"/>
                    </a:lnTo>
                    <a:lnTo>
                      <a:pt x="543" y="126"/>
                    </a:lnTo>
                    <a:lnTo>
                      <a:pt x="545" y="126"/>
                    </a:lnTo>
                    <a:lnTo>
                      <a:pt x="545" y="126"/>
                    </a:lnTo>
                    <a:lnTo>
                      <a:pt x="547" y="126"/>
                    </a:lnTo>
                    <a:lnTo>
                      <a:pt x="547" y="128"/>
                    </a:lnTo>
                    <a:lnTo>
                      <a:pt x="548" y="128"/>
                    </a:lnTo>
                    <a:lnTo>
                      <a:pt x="548" y="129"/>
                    </a:lnTo>
                    <a:lnTo>
                      <a:pt x="550" y="129"/>
                    </a:lnTo>
                    <a:lnTo>
                      <a:pt x="550" y="130"/>
                    </a:lnTo>
                    <a:lnTo>
                      <a:pt x="552" y="130"/>
                    </a:lnTo>
                    <a:lnTo>
                      <a:pt x="552" y="131"/>
                    </a:lnTo>
                    <a:lnTo>
                      <a:pt x="553" y="131"/>
                    </a:lnTo>
                    <a:lnTo>
                      <a:pt x="553" y="132"/>
                    </a:lnTo>
                    <a:lnTo>
                      <a:pt x="555" y="132"/>
                    </a:lnTo>
                    <a:lnTo>
                      <a:pt x="555" y="132"/>
                    </a:lnTo>
                    <a:lnTo>
                      <a:pt x="557" y="132"/>
                    </a:lnTo>
                    <a:lnTo>
                      <a:pt x="557" y="133"/>
                    </a:lnTo>
                    <a:lnTo>
                      <a:pt x="559" y="133"/>
                    </a:lnTo>
                    <a:lnTo>
                      <a:pt x="559" y="134"/>
                    </a:lnTo>
                    <a:lnTo>
                      <a:pt x="560" y="134"/>
                    </a:lnTo>
                    <a:lnTo>
                      <a:pt x="560" y="135"/>
                    </a:lnTo>
                    <a:lnTo>
                      <a:pt x="562" y="135"/>
                    </a:lnTo>
                    <a:lnTo>
                      <a:pt x="562" y="136"/>
                    </a:lnTo>
                    <a:lnTo>
                      <a:pt x="564" y="136"/>
                    </a:lnTo>
                    <a:lnTo>
                      <a:pt x="564" y="137"/>
                    </a:lnTo>
                    <a:lnTo>
                      <a:pt x="565" y="137"/>
                    </a:lnTo>
                    <a:lnTo>
                      <a:pt x="565" y="138"/>
                    </a:lnTo>
                    <a:lnTo>
                      <a:pt x="567" y="138"/>
                    </a:lnTo>
                    <a:lnTo>
                      <a:pt x="567" y="138"/>
                    </a:lnTo>
                    <a:lnTo>
                      <a:pt x="569" y="138"/>
                    </a:lnTo>
                    <a:lnTo>
                      <a:pt x="569" y="139"/>
                    </a:lnTo>
                    <a:lnTo>
                      <a:pt x="570" y="139"/>
                    </a:lnTo>
                    <a:lnTo>
                      <a:pt x="570" y="140"/>
                    </a:lnTo>
                    <a:lnTo>
                      <a:pt x="572" y="140"/>
                    </a:lnTo>
                    <a:lnTo>
                      <a:pt x="572" y="141"/>
                    </a:lnTo>
                    <a:lnTo>
                      <a:pt x="574" y="141"/>
                    </a:lnTo>
                    <a:lnTo>
                      <a:pt x="574" y="141"/>
                    </a:lnTo>
                    <a:lnTo>
                      <a:pt x="576" y="141"/>
                    </a:lnTo>
                    <a:lnTo>
                      <a:pt x="576" y="142"/>
                    </a:lnTo>
                    <a:lnTo>
                      <a:pt x="577" y="142"/>
                    </a:lnTo>
                    <a:lnTo>
                      <a:pt x="577" y="143"/>
                    </a:lnTo>
                    <a:lnTo>
                      <a:pt x="579" y="143"/>
                    </a:lnTo>
                    <a:lnTo>
                      <a:pt x="579" y="144"/>
                    </a:lnTo>
                    <a:lnTo>
                      <a:pt x="581" y="144"/>
                    </a:lnTo>
                    <a:lnTo>
                      <a:pt x="581" y="145"/>
                    </a:lnTo>
                    <a:lnTo>
                      <a:pt x="582" y="145"/>
                    </a:lnTo>
                    <a:lnTo>
                      <a:pt x="582" y="145"/>
                    </a:lnTo>
                    <a:lnTo>
                      <a:pt x="584" y="145"/>
                    </a:lnTo>
                    <a:lnTo>
                      <a:pt x="584" y="146"/>
                    </a:lnTo>
                    <a:lnTo>
                      <a:pt x="586" y="146"/>
                    </a:lnTo>
                    <a:lnTo>
                      <a:pt x="586" y="147"/>
                    </a:lnTo>
                    <a:lnTo>
                      <a:pt x="587" y="147"/>
                    </a:lnTo>
                    <a:lnTo>
                      <a:pt x="587" y="148"/>
                    </a:lnTo>
                    <a:lnTo>
                      <a:pt x="589" y="148"/>
                    </a:lnTo>
                    <a:lnTo>
                      <a:pt x="589" y="149"/>
                    </a:lnTo>
                    <a:lnTo>
                      <a:pt x="591" y="149"/>
                    </a:lnTo>
                    <a:lnTo>
                      <a:pt x="591" y="150"/>
                    </a:lnTo>
                    <a:lnTo>
                      <a:pt x="593" y="150"/>
                    </a:lnTo>
                    <a:lnTo>
                      <a:pt x="593" y="150"/>
                    </a:lnTo>
                    <a:lnTo>
                      <a:pt x="594" y="150"/>
                    </a:lnTo>
                    <a:lnTo>
                      <a:pt x="594" y="151"/>
                    </a:lnTo>
                    <a:lnTo>
                      <a:pt x="596" y="151"/>
                    </a:lnTo>
                    <a:lnTo>
                      <a:pt x="596" y="153"/>
                    </a:lnTo>
                    <a:lnTo>
                      <a:pt x="598" y="153"/>
                    </a:lnTo>
                    <a:lnTo>
                      <a:pt x="598" y="154"/>
                    </a:lnTo>
                    <a:lnTo>
                      <a:pt x="599" y="154"/>
                    </a:lnTo>
                    <a:lnTo>
                      <a:pt x="599" y="155"/>
                    </a:lnTo>
                    <a:lnTo>
                      <a:pt x="601" y="155"/>
                    </a:lnTo>
                    <a:lnTo>
                      <a:pt x="601" y="156"/>
                    </a:lnTo>
                    <a:lnTo>
                      <a:pt x="603" y="156"/>
                    </a:lnTo>
                    <a:lnTo>
                      <a:pt x="603" y="157"/>
                    </a:lnTo>
                    <a:lnTo>
                      <a:pt x="604" y="157"/>
                    </a:lnTo>
                    <a:lnTo>
                      <a:pt x="604" y="158"/>
                    </a:lnTo>
                    <a:lnTo>
                      <a:pt x="606" y="158"/>
                    </a:lnTo>
                    <a:lnTo>
                      <a:pt x="606" y="160"/>
                    </a:lnTo>
                    <a:lnTo>
                      <a:pt x="608" y="160"/>
                    </a:lnTo>
                    <a:lnTo>
                      <a:pt x="608" y="161"/>
                    </a:lnTo>
                    <a:lnTo>
                      <a:pt x="609" y="161"/>
                    </a:lnTo>
                    <a:lnTo>
                      <a:pt x="609" y="162"/>
                    </a:lnTo>
                    <a:lnTo>
                      <a:pt x="611" y="162"/>
                    </a:lnTo>
                    <a:lnTo>
                      <a:pt x="611" y="163"/>
                    </a:lnTo>
                    <a:lnTo>
                      <a:pt x="613" y="163"/>
                    </a:lnTo>
                    <a:lnTo>
                      <a:pt x="613" y="165"/>
                    </a:lnTo>
                    <a:lnTo>
                      <a:pt x="615" y="165"/>
                    </a:lnTo>
                    <a:lnTo>
                      <a:pt x="615" y="166"/>
                    </a:lnTo>
                    <a:lnTo>
                      <a:pt x="616" y="166"/>
                    </a:lnTo>
                    <a:lnTo>
                      <a:pt x="616" y="167"/>
                    </a:lnTo>
                    <a:lnTo>
                      <a:pt x="618" y="167"/>
                    </a:lnTo>
                    <a:lnTo>
                      <a:pt x="618" y="169"/>
                    </a:lnTo>
                    <a:lnTo>
                      <a:pt x="620" y="169"/>
                    </a:lnTo>
                    <a:lnTo>
                      <a:pt x="620" y="171"/>
                    </a:lnTo>
                    <a:lnTo>
                      <a:pt x="621" y="171"/>
                    </a:lnTo>
                    <a:lnTo>
                      <a:pt x="621" y="172"/>
                    </a:lnTo>
                    <a:lnTo>
                      <a:pt x="623" y="172"/>
                    </a:lnTo>
                    <a:lnTo>
                      <a:pt x="623" y="174"/>
                    </a:lnTo>
                    <a:lnTo>
                      <a:pt x="625" y="174"/>
                    </a:lnTo>
                    <a:lnTo>
                      <a:pt x="625" y="175"/>
                    </a:lnTo>
                    <a:lnTo>
                      <a:pt x="626" y="175"/>
                    </a:lnTo>
                    <a:lnTo>
                      <a:pt x="626" y="177"/>
                    </a:lnTo>
                    <a:lnTo>
                      <a:pt x="628" y="177"/>
                    </a:lnTo>
                    <a:lnTo>
                      <a:pt x="628" y="179"/>
                    </a:lnTo>
                    <a:lnTo>
                      <a:pt x="630" y="179"/>
                    </a:lnTo>
                    <a:lnTo>
                      <a:pt x="630" y="181"/>
                    </a:lnTo>
                    <a:lnTo>
                      <a:pt x="632" y="181"/>
                    </a:lnTo>
                    <a:lnTo>
                      <a:pt x="632" y="183"/>
                    </a:lnTo>
                    <a:lnTo>
                      <a:pt x="633" y="183"/>
                    </a:lnTo>
                    <a:lnTo>
                      <a:pt x="633" y="185"/>
                    </a:lnTo>
                    <a:lnTo>
                      <a:pt x="635" y="185"/>
                    </a:lnTo>
                    <a:lnTo>
                      <a:pt x="635" y="187"/>
                    </a:lnTo>
                    <a:lnTo>
                      <a:pt x="637" y="187"/>
                    </a:lnTo>
                    <a:lnTo>
                      <a:pt x="637" y="189"/>
                    </a:lnTo>
                    <a:lnTo>
                      <a:pt x="638" y="189"/>
                    </a:lnTo>
                    <a:lnTo>
                      <a:pt x="638" y="192"/>
                    </a:lnTo>
                    <a:lnTo>
                      <a:pt x="640" y="192"/>
                    </a:lnTo>
                    <a:lnTo>
                      <a:pt x="640" y="194"/>
                    </a:lnTo>
                    <a:lnTo>
                      <a:pt x="642" y="194"/>
                    </a:lnTo>
                    <a:lnTo>
                      <a:pt x="642" y="197"/>
                    </a:lnTo>
                    <a:lnTo>
                      <a:pt x="644" y="197"/>
                    </a:lnTo>
                    <a:lnTo>
                      <a:pt x="644" y="200"/>
                    </a:lnTo>
                    <a:lnTo>
                      <a:pt x="645" y="200"/>
                    </a:lnTo>
                    <a:lnTo>
                      <a:pt x="645" y="202"/>
                    </a:lnTo>
                    <a:lnTo>
                      <a:pt x="647" y="202"/>
                    </a:lnTo>
                    <a:lnTo>
                      <a:pt x="647" y="204"/>
                    </a:lnTo>
                    <a:lnTo>
                      <a:pt x="649" y="204"/>
                    </a:lnTo>
                    <a:lnTo>
                      <a:pt x="649" y="207"/>
                    </a:lnTo>
                    <a:lnTo>
                      <a:pt x="650" y="207"/>
                    </a:lnTo>
                    <a:lnTo>
                      <a:pt x="650" y="210"/>
                    </a:lnTo>
                    <a:lnTo>
                      <a:pt x="652" y="210"/>
                    </a:lnTo>
                    <a:lnTo>
                      <a:pt x="652" y="213"/>
                    </a:lnTo>
                    <a:lnTo>
                      <a:pt x="654" y="213"/>
                    </a:lnTo>
                    <a:lnTo>
                      <a:pt x="654" y="216"/>
                    </a:lnTo>
                    <a:lnTo>
                      <a:pt x="655" y="216"/>
                    </a:lnTo>
                    <a:lnTo>
                      <a:pt x="655" y="220"/>
                    </a:lnTo>
                    <a:lnTo>
                      <a:pt x="657" y="220"/>
                    </a:lnTo>
                    <a:lnTo>
                      <a:pt x="657" y="223"/>
                    </a:lnTo>
                    <a:lnTo>
                      <a:pt x="659" y="223"/>
                    </a:lnTo>
                    <a:lnTo>
                      <a:pt x="659" y="226"/>
                    </a:lnTo>
                    <a:lnTo>
                      <a:pt x="660" y="226"/>
                    </a:lnTo>
                    <a:lnTo>
                      <a:pt x="660" y="228"/>
                    </a:lnTo>
                    <a:lnTo>
                      <a:pt x="662" y="228"/>
                    </a:lnTo>
                    <a:lnTo>
                      <a:pt x="662" y="231"/>
                    </a:lnTo>
                    <a:lnTo>
                      <a:pt x="664" y="231"/>
                    </a:lnTo>
                    <a:lnTo>
                      <a:pt x="664" y="234"/>
                    </a:lnTo>
                    <a:lnTo>
                      <a:pt x="666" y="234"/>
                    </a:lnTo>
                    <a:lnTo>
                      <a:pt x="666" y="238"/>
                    </a:lnTo>
                    <a:lnTo>
                      <a:pt x="667" y="238"/>
                    </a:lnTo>
                    <a:lnTo>
                      <a:pt x="667" y="241"/>
                    </a:lnTo>
                    <a:lnTo>
                      <a:pt x="669" y="241"/>
                    </a:lnTo>
                    <a:lnTo>
                      <a:pt x="669" y="243"/>
                    </a:lnTo>
                    <a:lnTo>
                      <a:pt x="671" y="243"/>
                    </a:lnTo>
                    <a:lnTo>
                      <a:pt x="671" y="245"/>
                    </a:lnTo>
                    <a:lnTo>
                      <a:pt x="672" y="245"/>
                    </a:lnTo>
                    <a:lnTo>
                      <a:pt x="672" y="247"/>
                    </a:lnTo>
                    <a:lnTo>
                      <a:pt x="674" y="247"/>
                    </a:lnTo>
                    <a:lnTo>
                      <a:pt x="674" y="250"/>
                    </a:lnTo>
                    <a:lnTo>
                      <a:pt x="676" y="250"/>
                    </a:lnTo>
                    <a:lnTo>
                      <a:pt x="676" y="252"/>
                    </a:lnTo>
                    <a:lnTo>
                      <a:pt x="677" y="252"/>
                    </a:lnTo>
                    <a:lnTo>
                      <a:pt x="677" y="254"/>
                    </a:lnTo>
                    <a:lnTo>
                      <a:pt x="679" y="254"/>
                    </a:lnTo>
                    <a:lnTo>
                      <a:pt x="679" y="257"/>
                    </a:lnTo>
                    <a:lnTo>
                      <a:pt x="681" y="257"/>
                    </a:lnTo>
                    <a:lnTo>
                      <a:pt x="681" y="259"/>
                    </a:lnTo>
                    <a:lnTo>
                      <a:pt x="683" y="259"/>
                    </a:lnTo>
                    <a:lnTo>
                      <a:pt x="683" y="260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6" y="262"/>
                    </a:lnTo>
                    <a:lnTo>
                      <a:pt x="686" y="264"/>
                    </a:lnTo>
                    <a:lnTo>
                      <a:pt x="688" y="264"/>
                    </a:lnTo>
                    <a:lnTo>
                      <a:pt x="688" y="265"/>
                    </a:lnTo>
                    <a:lnTo>
                      <a:pt x="689" y="265"/>
                    </a:lnTo>
                    <a:lnTo>
                      <a:pt x="689" y="267"/>
                    </a:lnTo>
                    <a:lnTo>
                      <a:pt x="691" y="267"/>
                    </a:lnTo>
                    <a:lnTo>
                      <a:pt x="691" y="269"/>
                    </a:lnTo>
                    <a:lnTo>
                      <a:pt x="693" y="269"/>
                    </a:lnTo>
                    <a:lnTo>
                      <a:pt x="693" y="271"/>
                    </a:lnTo>
                    <a:lnTo>
                      <a:pt x="694" y="271"/>
                    </a:lnTo>
                    <a:lnTo>
                      <a:pt x="694" y="272"/>
                    </a:lnTo>
                    <a:lnTo>
                      <a:pt x="696" y="272"/>
                    </a:lnTo>
                    <a:lnTo>
                      <a:pt x="696" y="273"/>
                    </a:lnTo>
                    <a:lnTo>
                      <a:pt x="698" y="273"/>
                    </a:lnTo>
                    <a:lnTo>
                      <a:pt x="698" y="275"/>
                    </a:lnTo>
                    <a:lnTo>
                      <a:pt x="700" y="275"/>
                    </a:lnTo>
                    <a:lnTo>
                      <a:pt x="700" y="276"/>
                    </a:lnTo>
                    <a:lnTo>
                      <a:pt x="701" y="276"/>
                    </a:lnTo>
                    <a:lnTo>
                      <a:pt x="701" y="278"/>
                    </a:lnTo>
                    <a:lnTo>
                      <a:pt x="703" y="278"/>
                    </a:lnTo>
                    <a:lnTo>
                      <a:pt x="703" y="279"/>
                    </a:lnTo>
                    <a:lnTo>
                      <a:pt x="705" y="279"/>
                    </a:lnTo>
                    <a:lnTo>
                      <a:pt x="705" y="280"/>
                    </a:lnTo>
                    <a:lnTo>
                      <a:pt x="706" y="280"/>
                    </a:lnTo>
                    <a:lnTo>
                      <a:pt x="706" y="281"/>
                    </a:lnTo>
                    <a:lnTo>
                      <a:pt x="708" y="281"/>
                    </a:lnTo>
                    <a:lnTo>
                      <a:pt x="708" y="282"/>
                    </a:lnTo>
                    <a:lnTo>
                      <a:pt x="710" y="282"/>
                    </a:lnTo>
                    <a:lnTo>
                      <a:pt x="710" y="283"/>
                    </a:lnTo>
                    <a:lnTo>
                      <a:pt x="711" y="283"/>
                    </a:lnTo>
                    <a:lnTo>
                      <a:pt x="711" y="284"/>
                    </a:lnTo>
                    <a:lnTo>
                      <a:pt x="713" y="284"/>
                    </a:lnTo>
                    <a:lnTo>
                      <a:pt x="713" y="285"/>
                    </a:lnTo>
                    <a:lnTo>
                      <a:pt x="715" y="285"/>
                    </a:lnTo>
                    <a:lnTo>
                      <a:pt x="715" y="287"/>
                    </a:lnTo>
                    <a:lnTo>
                      <a:pt x="717" y="287"/>
                    </a:lnTo>
                    <a:lnTo>
                      <a:pt x="717" y="288"/>
                    </a:lnTo>
                    <a:lnTo>
                      <a:pt x="718" y="288"/>
                    </a:lnTo>
                    <a:lnTo>
                      <a:pt x="718" y="288"/>
                    </a:lnTo>
                    <a:lnTo>
                      <a:pt x="720" y="288"/>
                    </a:lnTo>
                    <a:lnTo>
                      <a:pt x="720" y="289"/>
                    </a:lnTo>
                    <a:lnTo>
                      <a:pt x="722" y="289"/>
                    </a:lnTo>
                    <a:lnTo>
                      <a:pt x="722" y="290"/>
                    </a:lnTo>
                    <a:lnTo>
                      <a:pt x="723" y="290"/>
                    </a:lnTo>
                    <a:lnTo>
                      <a:pt x="723" y="291"/>
                    </a:lnTo>
                    <a:lnTo>
                      <a:pt x="725" y="291"/>
                    </a:lnTo>
                    <a:lnTo>
                      <a:pt x="725" y="291"/>
                    </a:lnTo>
                    <a:lnTo>
                      <a:pt x="727" y="291"/>
                    </a:lnTo>
                    <a:lnTo>
                      <a:pt x="727" y="292"/>
                    </a:lnTo>
                    <a:lnTo>
                      <a:pt x="728" y="292"/>
                    </a:lnTo>
                    <a:lnTo>
                      <a:pt x="728" y="293"/>
                    </a:lnTo>
                    <a:lnTo>
                      <a:pt x="730" y="293"/>
                    </a:lnTo>
                    <a:lnTo>
                      <a:pt x="730" y="294"/>
                    </a:lnTo>
                    <a:lnTo>
                      <a:pt x="732" y="294"/>
                    </a:lnTo>
                    <a:lnTo>
                      <a:pt x="732" y="294"/>
                    </a:lnTo>
                    <a:lnTo>
                      <a:pt x="733" y="294"/>
                    </a:lnTo>
                    <a:lnTo>
                      <a:pt x="733" y="295"/>
                    </a:lnTo>
                    <a:lnTo>
                      <a:pt x="735" y="295"/>
                    </a:lnTo>
                    <a:lnTo>
                      <a:pt x="735" y="295"/>
                    </a:lnTo>
                    <a:lnTo>
                      <a:pt x="737" y="295"/>
                    </a:lnTo>
                    <a:lnTo>
                      <a:pt x="737" y="296"/>
                    </a:lnTo>
                    <a:lnTo>
                      <a:pt x="739" y="296"/>
                    </a:lnTo>
                    <a:lnTo>
                      <a:pt x="739" y="296"/>
                    </a:lnTo>
                    <a:lnTo>
                      <a:pt x="740" y="296"/>
                    </a:lnTo>
                    <a:lnTo>
                      <a:pt x="740" y="297"/>
                    </a:lnTo>
                    <a:lnTo>
                      <a:pt x="742" y="297"/>
                    </a:lnTo>
                    <a:lnTo>
                      <a:pt x="742" y="297"/>
                    </a:lnTo>
                    <a:lnTo>
                      <a:pt x="744" y="297"/>
                    </a:lnTo>
                    <a:lnTo>
                      <a:pt x="744" y="297"/>
                    </a:lnTo>
                  </a:path>
                </a:pathLst>
              </a:custGeom>
              <a:noFill/>
              <a:ln w="4763" cap="flat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0">
                <a:extLst>
                  <a:ext uri="{FF2B5EF4-FFF2-40B4-BE49-F238E27FC236}">
                    <a16:creationId xmlns:a16="http://schemas.microsoft.com/office/drawing/2014/main" id="{CC5937A7-217A-447E-AA33-7F609AD9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445"/>
                <a:ext cx="744" cy="1047"/>
              </a:xfrm>
              <a:custGeom>
                <a:avLst/>
                <a:gdLst>
                  <a:gd name="T0" fmla="*/ 134 w 744"/>
                  <a:gd name="T1" fmla="*/ 2 h 1047"/>
                  <a:gd name="T2" fmla="*/ 149 w 744"/>
                  <a:gd name="T3" fmla="*/ 13 h 1047"/>
                  <a:gd name="T4" fmla="*/ 159 w 744"/>
                  <a:gd name="T5" fmla="*/ 33 h 1047"/>
                  <a:gd name="T6" fmla="*/ 168 w 744"/>
                  <a:gd name="T7" fmla="*/ 54 h 1047"/>
                  <a:gd name="T8" fmla="*/ 178 w 744"/>
                  <a:gd name="T9" fmla="*/ 87 h 1047"/>
                  <a:gd name="T10" fmla="*/ 186 w 744"/>
                  <a:gd name="T11" fmla="*/ 118 h 1047"/>
                  <a:gd name="T12" fmla="*/ 195 w 744"/>
                  <a:gd name="T13" fmla="*/ 152 h 1047"/>
                  <a:gd name="T14" fmla="*/ 203 w 744"/>
                  <a:gd name="T15" fmla="*/ 185 h 1047"/>
                  <a:gd name="T16" fmla="*/ 212 w 744"/>
                  <a:gd name="T17" fmla="*/ 202 h 1047"/>
                  <a:gd name="T18" fmla="*/ 220 w 744"/>
                  <a:gd name="T19" fmla="*/ 233 h 1047"/>
                  <a:gd name="T20" fmla="*/ 229 w 744"/>
                  <a:gd name="T21" fmla="*/ 251 h 1047"/>
                  <a:gd name="T22" fmla="*/ 239 w 744"/>
                  <a:gd name="T23" fmla="*/ 264 h 1047"/>
                  <a:gd name="T24" fmla="*/ 248 w 744"/>
                  <a:gd name="T25" fmla="*/ 276 h 1047"/>
                  <a:gd name="T26" fmla="*/ 258 w 744"/>
                  <a:gd name="T27" fmla="*/ 286 h 1047"/>
                  <a:gd name="T28" fmla="*/ 266 w 744"/>
                  <a:gd name="T29" fmla="*/ 298 h 1047"/>
                  <a:gd name="T30" fmla="*/ 275 w 744"/>
                  <a:gd name="T31" fmla="*/ 306 h 1047"/>
                  <a:gd name="T32" fmla="*/ 287 w 744"/>
                  <a:gd name="T33" fmla="*/ 310 h 1047"/>
                  <a:gd name="T34" fmla="*/ 297 w 744"/>
                  <a:gd name="T35" fmla="*/ 315 h 1047"/>
                  <a:gd name="T36" fmla="*/ 310 w 744"/>
                  <a:gd name="T37" fmla="*/ 323 h 1047"/>
                  <a:gd name="T38" fmla="*/ 319 w 744"/>
                  <a:gd name="T39" fmla="*/ 334 h 1047"/>
                  <a:gd name="T40" fmla="*/ 333 w 744"/>
                  <a:gd name="T41" fmla="*/ 338 h 1047"/>
                  <a:gd name="T42" fmla="*/ 343 w 744"/>
                  <a:gd name="T43" fmla="*/ 345 h 1047"/>
                  <a:gd name="T44" fmla="*/ 353 w 744"/>
                  <a:gd name="T45" fmla="*/ 354 h 1047"/>
                  <a:gd name="T46" fmla="*/ 366 w 744"/>
                  <a:gd name="T47" fmla="*/ 365 h 1047"/>
                  <a:gd name="T48" fmla="*/ 377 w 744"/>
                  <a:gd name="T49" fmla="*/ 365 h 1047"/>
                  <a:gd name="T50" fmla="*/ 385 w 744"/>
                  <a:gd name="T51" fmla="*/ 373 h 1047"/>
                  <a:gd name="T52" fmla="*/ 394 w 744"/>
                  <a:gd name="T53" fmla="*/ 376 h 1047"/>
                  <a:gd name="T54" fmla="*/ 409 w 744"/>
                  <a:gd name="T55" fmla="*/ 378 h 1047"/>
                  <a:gd name="T56" fmla="*/ 421 w 744"/>
                  <a:gd name="T57" fmla="*/ 385 h 1047"/>
                  <a:gd name="T58" fmla="*/ 436 w 744"/>
                  <a:gd name="T59" fmla="*/ 392 h 1047"/>
                  <a:gd name="T60" fmla="*/ 448 w 744"/>
                  <a:gd name="T61" fmla="*/ 395 h 1047"/>
                  <a:gd name="T62" fmla="*/ 457 w 744"/>
                  <a:gd name="T63" fmla="*/ 400 h 1047"/>
                  <a:gd name="T64" fmla="*/ 468 w 744"/>
                  <a:gd name="T65" fmla="*/ 411 h 1047"/>
                  <a:gd name="T66" fmla="*/ 484 w 744"/>
                  <a:gd name="T67" fmla="*/ 417 h 1047"/>
                  <a:gd name="T68" fmla="*/ 494 w 744"/>
                  <a:gd name="T69" fmla="*/ 430 h 1047"/>
                  <a:gd name="T70" fmla="*/ 502 w 744"/>
                  <a:gd name="T71" fmla="*/ 434 h 1047"/>
                  <a:gd name="T72" fmla="*/ 513 w 744"/>
                  <a:gd name="T73" fmla="*/ 445 h 1047"/>
                  <a:gd name="T74" fmla="*/ 526 w 744"/>
                  <a:gd name="T75" fmla="*/ 455 h 1047"/>
                  <a:gd name="T76" fmla="*/ 538 w 744"/>
                  <a:gd name="T77" fmla="*/ 473 h 1047"/>
                  <a:gd name="T78" fmla="*/ 547 w 744"/>
                  <a:gd name="T79" fmla="*/ 487 h 1047"/>
                  <a:gd name="T80" fmla="*/ 557 w 744"/>
                  <a:gd name="T81" fmla="*/ 501 h 1047"/>
                  <a:gd name="T82" fmla="*/ 567 w 744"/>
                  <a:gd name="T83" fmla="*/ 511 h 1047"/>
                  <a:gd name="T84" fmla="*/ 577 w 744"/>
                  <a:gd name="T85" fmla="*/ 519 h 1047"/>
                  <a:gd name="T86" fmla="*/ 586 w 744"/>
                  <a:gd name="T87" fmla="*/ 538 h 1047"/>
                  <a:gd name="T88" fmla="*/ 596 w 744"/>
                  <a:gd name="T89" fmla="*/ 552 h 1047"/>
                  <a:gd name="T90" fmla="*/ 606 w 744"/>
                  <a:gd name="T91" fmla="*/ 576 h 1047"/>
                  <a:gd name="T92" fmla="*/ 615 w 744"/>
                  <a:gd name="T93" fmla="*/ 598 h 1047"/>
                  <a:gd name="T94" fmla="*/ 623 w 744"/>
                  <a:gd name="T95" fmla="*/ 632 h 1047"/>
                  <a:gd name="T96" fmla="*/ 632 w 744"/>
                  <a:gd name="T97" fmla="*/ 651 h 1047"/>
                  <a:gd name="T98" fmla="*/ 640 w 744"/>
                  <a:gd name="T99" fmla="*/ 682 h 1047"/>
                  <a:gd name="T100" fmla="*/ 649 w 744"/>
                  <a:gd name="T101" fmla="*/ 741 h 1047"/>
                  <a:gd name="T102" fmla="*/ 657 w 744"/>
                  <a:gd name="T103" fmla="*/ 802 h 1047"/>
                  <a:gd name="T104" fmla="*/ 666 w 744"/>
                  <a:gd name="T105" fmla="*/ 852 h 1047"/>
                  <a:gd name="T106" fmla="*/ 674 w 744"/>
                  <a:gd name="T107" fmla="*/ 896 h 1047"/>
                  <a:gd name="T108" fmla="*/ 683 w 744"/>
                  <a:gd name="T109" fmla="*/ 931 h 1047"/>
                  <a:gd name="T110" fmla="*/ 691 w 744"/>
                  <a:gd name="T111" fmla="*/ 951 h 1047"/>
                  <a:gd name="T112" fmla="*/ 700 w 744"/>
                  <a:gd name="T113" fmla="*/ 964 h 1047"/>
                  <a:gd name="T114" fmla="*/ 708 w 744"/>
                  <a:gd name="T115" fmla="*/ 980 h 1047"/>
                  <a:gd name="T116" fmla="*/ 717 w 744"/>
                  <a:gd name="T117" fmla="*/ 1005 h 1047"/>
                  <a:gd name="T118" fmla="*/ 725 w 744"/>
                  <a:gd name="T119" fmla="*/ 1028 h 1047"/>
                  <a:gd name="T120" fmla="*/ 733 w 744"/>
                  <a:gd name="T121" fmla="*/ 1037 h 1047"/>
                  <a:gd name="T122" fmla="*/ 742 w 744"/>
                  <a:gd name="T123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4" h="104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2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41" y="5"/>
                    </a:lnTo>
                    <a:lnTo>
                      <a:pt x="141" y="6"/>
                    </a:lnTo>
                    <a:lnTo>
                      <a:pt x="146" y="6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7" y="13"/>
                    </a:lnTo>
                    <a:lnTo>
                      <a:pt x="149" y="13"/>
                    </a:lnTo>
                    <a:lnTo>
                      <a:pt x="149" y="14"/>
                    </a:lnTo>
                    <a:lnTo>
                      <a:pt x="151" y="14"/>
                    </a:lnTo>
                    <a:lnTo>
                      <a:pt x="151" y="17"/>
                    </a:lnTo>
                    <a:lnTo>
                      <a:pt x="152" y="17"/>
                    </a:lnTo>
                    <a:lnTo>
                      <a:pt x="152" y="22"/>
                    </a:lnTo>
                    <a:lnTo>
                      <a:pt x="154" y="22"/>
                    </a:lnTo>
                    <a:lnTo>
                      <a:pt x="154" y="28"/>
                    </a:lnTo>
                    <a:lnTo>
                      <a:pt x="158" y="28"/>
                    </a:lnTo>
                    <a:lnTo>
                      <a:pt x="158" y="33"/>
                    </a:lnTo>
                    <a:lnTo>
                      <a:pt x="159" y="33"/>
                    </a:lnTo>
                    <a:lnTo>
                      <a:pt x="159" y="37"/>
                    </a:lnTo>
                    <a:lnTo>
                      <a:pt x="161" y="37"/>
                    </a:lnTo>
                    <a:lnTo>
                      <a:pt x="161" y="42"/>
                    </a:lnTo>
                    <a:lnTo>
                      <a:pt x="163" y="42"/>
                    </a:lnTo>
                    <a:lnTo>
                      <a:pt x="163" y="44"/>
                    </a:lnTo>
                    <a:lnTo>
                      <a:pt x="164" y="44"/>
                    </a:lnTo>
                    <a:lnTo>
                      <a:pt x="164" y="47"/>
                    </a:lnTo>
                    <a:lnTo>
                      <a:pt x="166" y="47"/>
                    </a:lnTo>
                    <a:lnTo>
                      <a:pt x="166" y="54"/>
                    </a:lnTo>
                    <a:lnTo>
                      <a:pt x="168" y="54"/>
                    </a:lnTo>
                    <a:lnTo>
                      <a:pt x="168" y="62"/>
                    </a:lnTo>
                    <a:lnTo>
                      <a:pt x="169" y="62"/>
                    </a:lnTo>
                    <a:lnTo>
                      <a:pt x="169" y="75"/>
                    </a:lnTo>
                    <a:lnTo>
                      <a:pt x="171" y="75"/>
                    </a:lnTo>
                    <a:lnTo>
                      <a:pt x="171" y="79"/>
                    </a:lnTo>
                    <a:lnTo>
                      <a:pt x="173" y="79"/>
                    </a:lnTo>
                    <a:lnTo>
                      <a:pt x="173" y="84"/>
                    </a:lnTo>
                    <a:lnTo>
                      <a:pt x="176" y="84"/>
                    </a:lnTo>
                    <a:lnTo>
                      <a:pt x="176" y="87"/>
                    </a:lnTo>
                    <a:lnTo>
                      <a:pt x="178" y="87"/>
                    </a:lnTo>
                    <a:lnTo>
                      <a:pt x="178" y="92"/>
                    </a:lnTo>
                    <a:lnTo>
                      <a:pt x="180" y="92"/>
                    </a:lnTo>
                    <a:lnTo>
                      <a:pt x="180" y="98"/>
                    </a:lnTo>
                    <a:lnTo>
                      <a:pt x="181" y="98"/>
                    </a:lnTo>
                    <a:lnTo>
                      <a:pt x="181" y="106"/>
                    </a:lnTo>
                    <a:lnTo>
                      <a:pt x="183" y="106"/>
                    </a:lnTo>
                    <a:lnTo>
                      <a:pt x="183" y="113"/>
                    </a:lnTo>
                    <a:lnTo>
                      <a:pt x="185" y="113"/>
                    </a:lnTo>
                    <a:lnTo>
                      <a:pt x="185" y="118"/>
                    </a:lnTo>
                    <a:lnTo>
                      <a:pt x="186" y="118"/>
                    </a:lnTo>
                    <a:lnTo>
                      <a:pt x="186" y="129"/>
                    </a:lnTo>
                    <a:lnTo>
                      <a:pt x="188" y="129"/>
                    </a:lnTo>
                    <a:lnTo>
                      <a:pt x="188" y="130"/>
                    </a:lnTo>
                    <a:lnTo>
                      <a:pt x="190" y="130"/>
                    </a:lnTo>
                    <a:lnTo>
                      <a:pt x="190" y="140"/>
                    </a:lnTo>
                    <a:lnTo>
                      <a:pt x="191" y="140"/>
                    </a:lnTo>
                    <a:lnTo>
                      <a:pt x="191" y="146"/>
                    </a:lnTo>
                    <a:lnTo>
                      <a:pt x="193" y="146"/>
                    </a:lnTo>
                    <a:lnTo>
                      <a:pt x="193" y="152"/>
                    </a:lnTo>
                    <a:lnTo>
                      <a:pt x="195" y="152"/>
                    </a:lnTo>
                    <a:lnTo>
                      <a:pt x="195" y="161"/>
                    </a:lnTo>
                    <a:lnTo>
                      <a:pt x="197" y="161"/>
                    </a:lnTo>
                    <a:lnTo>
                      <a:pt x="197" y="164"/>
                    </a:lnTo>
                    <a:lnTo>
                      <a:pt x="198" y="164"/>
                    </a:lnTo>
                    <a:lnTo>
                      <a:pt x="198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202" y="177"/>
                    </a:lnTo>
                    <a:lnTo>
                      <a:pt x="202" y="185"/>
                    </a:lnTo>
                    <a:lnTo>
                      <a:pt x="203" y="185"/>
                    </a:lnTo>
                    <a:lnTo>
                      <a:pt x="203" y="191"/>
                    </a:lnTo>
                    <a:lnTo>
                      <a:pt x="205" y="191"/>
                    </a:lnTo>
                    <a:lnTo>
                      <a:pt x="205" y="194"/>
                    </a:lnTo>
                    <a:lnTo>
                      <a:pt x="207" y="194"/>
                    </a:lnTo>
                    <a:lnTo>
                      <a:pt x="207" y="195"/>
                    </a:lnTo>
                    <a:lnTo>
                      <a:pt x="209" y="195"/>
                    </a:lnTo>
                    <a:lnTo>
                      <a:pt x="209" y="199"/>
                    </a:lnTo>
                    <a:lnTo>
                      <a:pt x="210" y="199"/>
                    </a:lnTo>
                    <a:lnTo>
                      <a:pt x="210" y="202"/>
                    </a:lnTo>
                    <a:lnTo>
                      <a:pt x="212" y="202"/>
                    </a:lnTo>
                    <a:lnTo>
                      <a:pt x="212" y="214"/>
                    </a:lnTo>
                    <a:lnTo>
                      <a:pt x="214" y="214"/>
                    </a:lnTo>
                    <a:lnTo>
                      <a:pt x="214" y="222"/>
                    </a:lnTo>
                    <a:lnTo>
                      <a:pt x="215" y="222"/>
                    </a:lnTo>
                    <a:lnTo>
                      <a:pt x="215" y="223"/>
                    </a:lnTo>
                    <a:lnTo>
                      <a:pt x="217" y="223"/>
                    </a:lnTo>
                    <a:lnTo>
                      <a:pt x="217" y="228"/>
                    </a:lnTo>
                    <a:lnTo>
                      <a:pt x="219" y="228"/>
                    </a:lnTo>
                    <a:lnTo>
                      <a:pt x="219" y="233"/>
                    </a:lnTo>
                    <a:lnTo>
                      <a:pt x="220" y="233"/>
                    </a:lnTo>
                    <a:lnTo>
                      <a:pt x="220" y="234"/>
                    </a:lnTo>
                    <a:lnTo>
                      <a:pt x="222" y="234"/>
                    </a:lnTo>
                    <a:lnTo>
                      <a:pt x="222" y="242"/>
                    </a:lnTo>
                    <a:lnTo>
                      <a:pt x="224" y="242"/>
                    </a:lnTo>
                    <a:lnTo>
                      <a:pt x="224" y="247"/>
                    </a:lnTo>
                    <a:lnTo>
                      <a:pt x="226" y="247"/>
                    </a:lnTo>
                    <a:lnTo>
                      <a:pt x="226" y="248"/>
                    </a:lnTo>
                    <a:lnTo>
                      <a:pt x="227" y="248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29" y="254"/>
                    </a:lnTo>
                    <a:lnTo>
                      <a:pt x="231" y="254"/>
                    </a:lnTo>
                    <a:lnTo>
                      <a:pt x="231" y="256"/>
                    </a:lnTo>
                    <a:lnTo>
                      <a:pt x="234" y="256"/>
                    </a:lnTo>
                    <a:lnTo>
                      <a:pt x="234" y="257"/>
                    </a:lnTo>
                    <a:lnTo>
                      <a:pt x="236" y="257"/>
                    </a:lnTo>
                    <a:lnTo>
                      <a:pt x="236" y="262"/>
                    </a:lnTo>
                    <a:lnTo>
                      <a:pt x="237" y="262"/>
                    </a:lnTo>
                    <a:lnTo>
                      <a:pt x="237" y="264"/>
                    </a:lnTo>
                    <a:lnTo>
                      <a:pt x="239" y="264"/>
                    </a:lnTo>
                    <a:lnTo>
                      <a:pt x="239" y="267"/>
                    </a:lnTo>
                    <a:lnTo>
                      <a:pt x="241" y="267"/>
                    </a:lnTo>
                    <a:lnTo>
                      <a:pt x="241" y="270"/>
                    </a:lnTo>
                    <a:lnTo>
                      <a:pt x="242" y="270"/>
                    </a:lnTo>
                    <a:lnTo>
                      <a:pt x="242" y="271"/>
                    </a:lnTo>
                    <a:lnTo>
                      <a:pt x="244" y="271"/>
                    </a:lnTo>
                    <a:lnTo>
                      <a:pt x="244" y="275"/>
                    </a:lnTo>
                    <a:lnTo>
                      <a:pt x="246" y="275"/>
                    </a:lnTo>
                    <a:lnTo>
                      <a:pt x="246" y="276"/>
                    </a:lnTo>
                    <a:lnTo>
                      <a:pt x="248" y="276"/>
                    </a:lnTo>
                    <a:lnTo>
                      <a:pt x="248" y="281"/>
                    </a:lnTo>
                    <a:lnTo>
                      <a:pt x="249" y="281"/>
                    </a:lnTo>
                    <a:lnTo>
                      <a:pt x="249" y="282"/>
                    </a:lnTo>
                    <a:lnTo>
                      <a:pt x="251" y="282"/>
                    </a:lnTo>
                    <a:lnTo>
                      <a:pt x="251" y="284"/>
                    </a:lnTo>
                    <a:lnTo>
                      <a:pt x="253" y="284"/>
                    </a:lnTo>
                    <a:lnTo>
                      <a:pt x="253" y="284"/>
                    </a:lnTo>
                    <a:lnTo>
                      <a:pt x="256" y="284"/>
                    </a:lnTo>
                    <a:lnTo>
                      <a:pt x="256" y="286"/>
                    </a:lnTo>
                    <a:lnTo>
                      <a:pt x="258" y="286"/>
                    </a:lnTo>
                    <a:lnTo>
                      <a:pt x="258" y="286"/>
                    </a:lnTo>
                    <a:lnTo>
                      <a:pt x="259" y="286"/>
                    </a:lnTo>
                    <a:lnTo>
                      <a:pt x="259" y="292"/>
                    </a:lnTo>
                    <a:lnTo>
                      <a:pt x="261" y="292"/>
                    </a:lnTo>
                    <a:lnTo>
                      <a:pt x="261" y="293"/>
                    </a:lnTo>
                    <a:lnTo>
                      <a:pt x="263" y="293"/>
                    </a:lnTo>
                    <a:lnTo>
                      <a:pt x="263" y="298"/>
                    </a:lnTo>
                    <a:lnTo>
                      <a:pt x="265" y="298"/>
                    </a:lnTo>
                    <a:lnTo>
                      <a:pt x="265" y="298"/>
                    </a:lnTo>
                    <a:lnTo>
                      <a:pt x="266" y="298"/>
                    </a:lnTo>
                    <a:lnTo>
                      <a:pt x="266" y="299"/>
                    </a:lnTo>
                    <a:lnTo>
                      <a:pt x="268" y="299"/>
                    </a:lnTo>
                    <a:lnTo>
                      <a:pt x="268" y="301"/>
                    </a:lnTo>
                    <a:lnTo>
                      <a:pt x="270" y="301"/>
                    </a:lnTo>
                    <a:lnTo>
                      <a:pt x="270" y="304"/>
                    </a:lnTo>
                    <a:lnTo>
                      <a:pt x="271" y="304"/>
                    </a:lnTo>
                    <a:lnTo>
                      <a:pt x="271" y="304"/>
                    </a:lnTo>
                    <a:lnTo>
                      <a:pt x="273" y="304"/>
                    </a:lnTo>
                    <a:lnTo>
                      <a:pt x="273" y="306"/>
                    </a:lnTo>
                    <a:lnTo>
                      <a:pt x="275" y="306"/>
                    </a:lnTo>
                    <a:lnTo>
                      <a:pt x="275" y="307"/>
                    </a:lnTo>
                    <a:lnTo>
                      <a:pt x="277" y="307"/>
                    </a:lnTo>
                    <a:lnTo>
                      <a:pt x="277" y="309"/>
                    </a:lnTo>
                    <a:lnTo>
                      <a:pt x="278" y="309"/>
                    </a:lnTo>
                    <a:lnTo>
                      <a:pt x="278" y="309"/>
                    </a:lnTo>
                    <a:lnTo>
                      <a:pt x="282" y="309"/>
                    </a:lnTo>
                    <a:lnTo>
                      <a:pt x="282" y="310"/>
                    </a:lnTo>
                    <a:lnTo>
                      <a:pt x="283" y="310"/>
                    </a:lnTo>
                    <a:lnTo>
                      <a:pt x="283" y="310"/>
                    </a:lnTo>
                    <a:lnTo>
                      <a:pt x="287" y="310"/>
                    </a:lnTo>
                    <a:lnTo>
                      <a:pt x="287" y="310"/>
                    </a:lnTo>
                    <a:lnTo>
                      <a:pt x="288" y="310"/>
                    </a:lnTo>
                    <a:lnTo>
                      <a:pt x="288" y="310"/>
                    </a:lnTo>
                    <a:lnTo>
                      <a:pt x="290" y="310"/>
                    </a:lnTo>
                    <a:lnTo>
                      <a:pt x="290" y="312"/>
                    </a:lnTo>
                    <a:lnTo>
                      <a:pt x="293" y="312"/>
                    </a:lnTo>
                    <a:lnTo>
                      <a:pt x="293" y="313"/>
                    </a:lnTo>
                    <a:lnTo>
                      <a:pt x="295" y="313"/>
                    </a:lnTo>
                    <a:lnTo>
                      <a:pt x="295" y="315"/>
                    </a:lnTo>
                    <a:lnTo>
                      <a:pt x="297" y="315"/>
                    </a:lnTo>
                    <a:lnTo>
                      <a:pt x="297" y="318"/>
                    </a:lnTo>
                    <a:lnTo>
                      <a:pt x="299" y="318"/>
                    </a:lnTo>
                    <a:lnTo>
                      <a:pt x="299" y="318"/>
                    </a:lnTo>
                    <a:lnTo>
                      <a:pt x="302" y="318"/>
                    </a:lnTo>
                    <a:lnTo>
                      <a:pt x="302" y="318"/>
                    </a:lnTo>
                    <a:lnTo>
                      <a:pt x="307" y="318"/>
                    </a:lnTo>
                    <a:lnTo>
                      <a:pt x="307" y="321"/>
                    </a:lnTo>
                    <a:lnTo>
                      <a:pt x="309" y="321"/>
                    </a:lnTo>
                    <a:lnTo>
                      <a:pt x="309" y="323"/>
                    </a:lnTo>
                    <a:lnTo>
                      <a:pt x="310" y="323"/>
                    </a:lnTo>
                    <a:lnTo>
                      <a:pt x="310" y="324"/>
                    </a:lnTo>
                    <a:lnTo>
                      <a:pt x="312" y="324"/>
                    </a:lnTo>
                    <a:lnTo>
                      <a:pt x="312" y="326"/>
                    </a:lnTo>
                    <a:lnTo>
                      <a:pt x="314" y="326"/>
                    </a:lnTo>
                    <a:lnTo>
                      <a:pt x="314" y="329"/>
                    </a:lnTo>
                    <a:lnTo>
                      <a:pt x="316" y="329"/>
                    </a:lnTo>
                    <a:lnTo>
                      <a:pt x="316" y="329"/>
                    </a:lnTo>
                    <a:lnTo>
                      <a:pt x="317" y="329"/>
                    </a:lnTo>
                    <a:lnTo>
                      <a:pt x="317" y="334"/>
                    </a:lnTo>
                    <a:lnTo>
                      <a:pt x="319" y="334"/>
                    </a:lnTo>
                    <a:lnTo>
                      <a:pt x="319" y="335"/>
                    </a:lnTo>
                    <a:lnTo>
                      <a:pt x="321" y="335"/>
                    </a:lnTo>
                    <a:lnTo>
                      <a:pt x="321" y="335"/>
                    </a:lnTo>
                    <a:lnTo>
                      <a:pt x="322" y="335"/>
                    </a:lnTo>
                    <a:lnTo>
                      <a:pt x="322" y="337"/>
                    </a:lnTo>
                    <a:lnTo>
                      <a:pt x="324" y="337"/>
                    </a:lnTo>
                    <a:lnTo>
                      <a:pt x="324" y="337"/>
                    </a:lnTo>
                    <a:lnTo>
                      <a:pt x="326" y="337"/>
                    </a:lnTo>
                    <a:lnTo>
                      <a:pt x="326" y="338"/>
                    </a:lnTo>
                    <a:lnTo>
                      <a:pt x="333" y="338"/>
                    </a:lnTo>
                    <a:lnTo>
                      <a:pt x="333" y="338"/>
                    </a:lnTo>
                    <a:lnTo>
                      <a:pt x="334" y="338"/>
                    </a:lnTo>
                    <a:lnTo>
                      <a:pt x="334" y="338"/>
                    </a:lnTo>
                    <a:lnTo>
                      <a:pt x="336" y="338"/>
                    </a:lnTo>
                    <a:lnTo>
                      <a:pt x="336" y="340"/>
                    </a:lnTo>
                    <a:lnTo>
                      <a:pt x="339" y="340"/>
                    </a:lnTo>
                    <a:lnTo>
                      <a:pt x="339" y="342"/>
                    </a:lnTo>
                    <a:lnTo>
                      <a:pt x="341" y="342"/>
                    </a:lnTo>
                    <a:lnTo>
                      <a:pt x="341" y="345"/>
                    </a:lnTo>
                    <a:lnTo>
                      <a:pt x="343" y="345"/>
                    </a:lnTo>
                    <a:lnTo>
                      <a:pt x="343" y="346"/>
                    </a:lnTo>
                    <a:lnTo>
                      <a:pt x="344" y="346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6" y="349"/>
                    </a:lnTo>
                    <a:lnTo>
                      <a:pt x="348" y="349"/>
                    </a:lnTo>
                    <a:lnTo>
                      <a:pt x="348" y="354"/>
                    </a:lnTo>
                    <a:lnTo>
                      <a:pt x="350" y="354"/>
                    </a:lnTo>
                    <a:lnTo>
                      <a:pt x="350" y="354"/>
                    </a:lnTo>
                    <a:lnTo>
                      <a:pt x="353" y="354"/>
                    </a:lnTo>
                    <a:lnTo>
                      <a:pt x="353" y="359"/>
                    </a:lnTo>
                    <a:lnTo>
                      <a:pt x="355" y="359"/>
                    </a:lnTo>
                    <a:lnTo>
                      <a:pt x="355" y="360"/>
                    </a:lnTo>
                    <a:lnTo>
                      <a:pt x="360" y="360"/>
                    </a:lnTo>
                    <a:lnTo>
                      <a:pt x="360" y="360"/>
                    </a:lnTo>
                    <a:lnTo>
                      <a:pt x="363" y="360"/>
                    </a:lnTo>
                    <a:lnTo>
                      <a:pt x="363" y="362"/>
                    </a:lnTo>
                    <a:lnTo>
                      <a:pt x="365" y="362"/>
                    </a:lnTo>
                    <a:lnTo>
                      <a:pt x="365" y="365"/>
                    </a:lnTo>
                    <a:lnTo>
                      <a:pt x="366" y="365"/>
                    </a:lnTo>
                    <a:lnTo>
                      <a:pt x="366" y="365"/>
                    </a:lnTo>
                    <a:lnTo>
                      <a:pt x="368" y="365"/>
                    </a:lnTo>
                    <a:lnTo>
                      <a:pt x="368" y="365"/>
                    </a:lnTo>
                    <a:lnTo>
                      <a:pt x="372" y="365"/>
                    </a:lnTo>
                    <a:lnTo>
                      <a:pt x="372" y="365"/>
                    </a:lnTo>
                    <a:lnTo>
                      <a:pt x="373" y="365"/>
                    </a:lnTo>
                    <a:lnTo>
                      <a:pt x="373" y="365"/>
                    </a:lnTo>
                    <a:lnTo>
                      <a:pt x="375" y="365"/>
                    </a:lnTo>
                    <a:lnTo>
                      <a:pt x="375" y="365"/>
                    </a:lnTo>
                    <a:lnTo>
                      <a:pt x="377" y="365"/>
                    </a:lnTo>
                    <a:lnTo>
                      <a:pt x="377" y="368"/>
                    </a:lnTo>
                    <a:lnTo>
                      <a:pt x="378" y="368"/>
                    </a:lnTo>
                    <a:lnTo>
                      <a:pt x="378" y="368"/>
                    </a:lnTo>
                    <a:lnTo>
                      <a:pt x="380" y="368"/>
                    </a:lnTo>
                    <a:lnTo>
                      <a:pt x="380" y="373"/>
                    </a:lnTo>
                    <a:lnTo>
                      <a:pt x="382" y="373"/>
                    </a:lnTo>
                    <a:lnTo>
                      <a:pt x="382" y="373"/>
                    </a:lnTo>
                    <a:lnTo>
                      <a:pt x="384" y="373"/>
                    </a:lnTo>
                    <a:lnTo>
                      <a:pt x="384" y="373"/>
                    </a:lnTo>
                    <a:lnTo>
                      <a:pt x="385" y="373"/>
                    </a:lnTo>
                    <a:lnTo>
                      <a:pt x="385" y="373"/>
                    </a:lnTo>
                    <a:lnTo>
                      <a:pt x="387" y="373"/>
                    </a:lnTo>
                    <a:lnTo>
                      <a:pt x="387" y="374"/>
                    </a:lnTo>
                    <a:lnTo>
                      <a:pt x="389" y="374"/>
                    </a:lnTo>
                    <a:lnTo>
                      <a:pt x="389" y="374"/>
                    </a:lnTo>
                    <a:lnTo>
                      <a:pt x="390" y="374"/>
                    </a:lnTo>
                    <a:lnTo>
                      <a:pt x="390" y="376"/>
                    </a:lnTo>
                    <a:lnTo>
                      <a:pt x="392" y="376"/>
                    </a:lnTo>
                    <a:lnTo>
                      <a:pt x="392" y="376"/>
                    </a:lnTo>
                    <a:lnTo>
                      <a:pt x="394" y="376"/>
                    </a:lnTo>
                    <a:lnTo>
                      <a:pt x="394" y="376"/>
                    </a:lnTo>
                    <a:lnTo>
                      <a:pt x="395" y="376"/>
                    </a:lnTo>
                    <a:lnTo>
                      <a:pt x="395" y="376"/>
                    </a:lnTo>
                    <a:lnTo>
                      <a:pt x="397" y="376"/>
                    </a:lnTo>
                    <a:lnTo>
                      <a:pt x="397" y="376"/>
                    </a:lnTo>
                    <a:lnTo>
                      <a:pt x="404" y="376"/>
                    </a:lnTo>
                    <a:lnTo>
                      <a:pt x="404" y="378"/>
                    </a:lnTo>
                    <a:lnTo>
                      <a:pt x="407" y="378"/>
                    </a:lnTo>
                    <a:lnTo>
                      <a:pt x="407" y="378"/>
                    </a:lnTo>
                    <a:lnTo>
                      <a:pt x="409" y="378"/>
                    </a:lnTo>
                    <a:lnTo>
                      <a:pt x="409" y="381"/>
                    </a:lnTo>
                    <a:lnTo>
                      <a:pt x="411" y="381"/>
                    </a:lnTo>
                    <a:lnTo>
                      <a:pt x="411" y="382"/>
                    </a:lnTo>
                    <a:lnTo>
                      <a:pt x="412" y="382"/>
                    </a:lnTo>
                    <a:lnTo>
                      <a:pt x="412" y="384"/>
                    </a:lnTo>
                    <a:lnTo>
                      <a:pt x="414" y="384"/>
                    </a:lnTo>
                    <a:lnTo>
                      <a:pt x="414" y="385"/>
                    </a:lnTo>
                    <a:lnTo>
                      <a:pt x="417" y="385"/>
                    </a:lnTo>
                    <a:lnTo>
                      <a:pt x="417" y="385"/>
                    </a:lnTo>
                    <a:lnTo>
                      <a:pt x="421" y="385"/>
                    </a:lnTo>
                    <a:lnTo>
                      <a:pt x="421" y="385"/>
                    </a:lnTo>
                    <a:lnTo>
                      <a:pt x="426" y="385"/>
                    </a:lnTo>
                    <a:lnTo>
                      <a:pt x="426" y="387"/>
                    </a:lnTo>
                    <a:lnTo>
                      <a:pt x="429" y="387"/>
                    </a:lnTo>
                    <a:lnTo>
                      <a:pt x="429" y="387"/>
                    </a:lnTo>
                    <a:lnTo>
                      <a:pt x="431" y="387"/>
                    </a:lnTo>
                    <a:lnTo>
                      <a:pt x="431" y="390"/>
                    </a:lnTo>
                    <a:lnTo>
                      <a:pt x="433" y="390"/>
                    </a:lnTo>
                    <a:lnTo>
                      <a:pt x="433" y="392"/>
                    </a:lnTo>
                    <a:lnTo>
                      <a:pt x="436" y="392"/>
                    </a:lnTo>
                    <a:lnTo>
                      <a:pt x="436" y="393"/>
                    </a:lnTo>
                    <a:lnTo>
                      <a:pt x="438" y="393"/>
                    </a:lnTo>
                    <a:lnTo>
                      <a:pt x="438" y="393"/>
                    </a:lnTo>
                    <a:lnTo>
                      <a:pt x="440" y="393"/>
                    </a:lnTo>
                    <a:lnTo>
                      <a:pt x="440" y="393"/>
                    </a:lnTo>
                    <a:lnTo>
                      <a:pt x="441" y="393"/>
                    </a:lnTo>
                    <a:lnTo>
                      <a:pt x="441" y="395"/>
                    </a:lnTo>
                    <a:lnTo>
                      <a:pt x="443" y="395"/>
                    </a:lnTo>
                    <a:lnTo>
                      <a:pt x="443" y="395"/>
                    </a:lnTo>
                    <a:lnTo>
                      <a:pt x="448" y="395"/>
                    </a:lnTo>
                    <a:lnTo>
                      <a:pt x="448" y="396"/>
                    </a:lnTo>
                    <a:lnTo>
                      <a:pt x="450" y="396"/>
                    </a:lnTo>
                    <a:lnTo>
                      <a:pt x="450" y="400"/>
                    </a:lnTo>
                    <a:lnTo>
                      <a:pt x="451" y="400"/>
                    </a:lnTo>
                    <a:lnTo>
                      <a:pt x="451" y="400"/>
                    </a:lnTo>
                    <a:lnTo>
                      <a:pt x="453" y="400"/>
                    </a:lnTo>
                    <a:lnTo>
                      <a:pt x="453" y="400"/>
                    </a:lnTo>
                    <a:lnTo>
                      <a:pt x="455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7" y="401"/>
                    </a:lnTo>
                    <a:lnTo>
                      <a:pt x="458" y="401"/>
                    </a:lnTo>
                    <a:lnTo>
                      <a:pt x="458" y="403"/>
                    </a:lnTo>
                    <a:lnTo>
                      <a:pt x="462" y="403"/>
                    </a:lnTo>
                    <a:lnTo>
                      <a:pt x="462" y="403"/>
                    </a:lnTo>
                    <a:lnTo>
                      <a:pt x="463" y="403"/>
                    </a:lnTo>
                    <a:lnTo>
                      <a:pt x="463" y="408"/>
                    </a:lnTo>
                    <a:lnTo>
                      <a:pt x="465" y="408"/>
                    </a:lnTo>
                    <a:lnTo>
                      <a:pt x="465" y="411"/>
                    </a:lnTo>
                    <a:lnTo>
                      <a:pt x="468" y="411"/>
                    </a:lnTo>
                    <a:lnTo>
                      <a:pt x="468" y="411"/>
                    </a:lnTo>
                    <a:lnTo>
                      <a:pt x="470" y="411"/>
                    </a:lnTo>
                    <a:lnTo>
                      <a:pt x="470" y="412"/>
                    </a:lnTo>
                    <a:lnTo>
                      <a:pt x="475" y="412"/>
                    </a:lnTo>
                    <a:lnTo>
                      <a:pt x="475" y="415"/>
                    </a:lnTo>
                    <a:lnTo>
                      <a:pt x="479" y="415"/>
                    </a:lnTo>
                    <a:lnTo>
                      <a:pt x="479" y="417"/>
                    </a:lnTo>
                    <a:lnTo>
                      <a:pt x="482" y="417"/>
                    </a:lnTo>
                    <a:lnTo>
                      <a:pt x="482" y="417"/>
                    </a:lnTo>
                    <a:lnTo>
                      <a:pt x="484" y="417"/>
                    </a:lnTo>
                    <a:lnTo>
                      <a:pt x="484" y="423"/>
                    </a:lnTo>
                    <a:lnTo>
                      <a:pt x="485" y="423"/>
                    </a:lnTo>
                    <a:lnTo>
                      <a:pt x="485" y="423"/>
                    </a:lnTo>
                    <a:lnTo>
                      <a:pt x="487" y="423"/>
                    </a:lnTo>
                    <a:lnTo>
                      <a:pt x="487" y="426"/>
                    </a:lnTo>
                    <a:lnTo>
                      <a:pt x="491" y="426"/>
                    </a:lnTo>
                    <a:lnTo>
                      <a:pt x="491" y="426"/>
                    </a:lnTo>
                    <a:lnTo>
                      <a:pt x="492" y="426"/>
                    </a:lnTo>
                    <a:lnTo>
                      <a:pt x="492" y="430"/>
                    </a:lnTo>
                    <a:lnTo>
                      <a:pt x="494" y="430"/>
                    </a:lnTo>
                    <a:lnTo>
                      <a:pt x="494" y="431"/>
                    </a:lnTo>
                    <a:lnTo>
                      <a:pt x="496" y="431"/>
                    </a:lnTo>
                    <a:lnTo>
                      <a:pt x="496" y="433"/>
                    </a:lnTo>
                    <a:lnTo>
                      <a:pt x="497" y="433"/>
                    </a:lnTo>
                    <a:lnTo>
                      <a:pt x="497" y="433"/>
                    </a:lnTo>
                    <a:lnTo>
                      <a:pt x="499" y="433"/>
                    </a:lnTo>
                    <a:lnTo>
                      <a:pt x="499" y="434"/>
                    </a:lnTo>
                    <a:lnTo>
                      <a:pt x="501" y="434"/>
                    </a:lnTo>
                    <a:lnTo>
                      <a:pt x="501" y="434"/>
                    </a:lnTo>
                    <a:lnTo>
                      <a:pt x="502" y="434"/>
                    </a:lnTo>
                    <a:lnTo>
                      <a:pt x="502" y="439"/>
                    </a:lnTo>
                    <a:lnTo>
                      <a:pt x="504" y="439"/>
                    </a:lnTo>
                    <a:lnTo>
                      <a:pt x="504" y="439"/>
                    </a:lnTo>
                    <a:lnTo>
                      <a:pt x="508" y="439"/>
                    </a:lnTo>
                    <a:lnTo>
                      <a:pt x="508" y="442"/>
                    </a:lnTo>
                    <a:lnTo>
                      <a:pt x="509" y="442"/>
                    </a:lnTo>
                    <a:lnTo>
                      <a:pt x="509" y="445"/>
                    </a:lnTo>
                    <a:lnTo>
                      <a:pt x="511" y="445"/>
                    </a:lnTo>
                    <a:lnTo>
                      <a:pt x="511" y="445"/>
                    </a:lnTo>
                    <a:lnTo>
                      <a:pt x="513" y="445"/>
                    </a:lnTo>
                    <a:lnTo>
                      <a:pt x="513" y="447"/>
                    </a:lnTo>
                    <a:lnTo>
                      <a:pt x="514" y="447"/>
                    </a:lnTo>
                    <a:lnTo>
                      <a:pt x="514" y="450"/>
                    </a:lnTo>
                    <a:lnTo>
                      <a:pt x="521" y="450"/>
                    </a:lnTo>
                    <a:lnTo>
                      <a:pt x="521" y="452"/>
                    </a:lnTo>
                    <a:lnTo>
                      <a:pt x="523" y="452"/>
                    </a:lnTo>
                    <a:lnTo>
                      <a:pt x="523" y="453"/>
                    </a:lnTo>
                    <a:lnTo>
                      <a:pt x="525" y="453"/>
                    </a:lnTo>
                    <a:lnTo>
                      <a:pt x="525" y="455"/>
                    </a:lnTo>
                    <a:lnTo>
                      <a:pt x="526" y="455"/>
                    </a:lnTo>
                    <a:lnTo>
                      <a:pt x="526" y="461"/>
                    </a:lnTo>
                    <a:lnTo>
                      <a:pt x="528" y="461"/>
                    </a:lnTo>
                    <a:lnTo>
                      <a:pt x="528" y="464"/>
                    </a:lnTo>
                    <a:lnTo>
                      <a:pt x="530" y="464"/>
                    </a:lnTo>
                    <a:lnTo>
                      <a:pt x="530" y="469"/>
                    </a:lnTo>
                    <a:lnTo>
                      <a:pt x="531" y="469"/>
                    </a:lnTo>
                    <a:lnTo>
                      <a:pt x="531" y="471"/>
                    </a:lnTo>
                    <a:lnTo>
                      <a:pt x="536" y="471"/>
                    </a:lnTo>
                    <a:lnTo>
                      <a:pt x="536" y="473"/>
                    </a:lnTo>
                    <a:lnTo>
                      <a:pt x="538" y="473"/>
                    </a:lnTo>
                    <a:lnTo>
                      <a:pt x="538" y="476"/>
                    </a:lnTo>
                    <a:lnTo>
                      <a:pt x="540" y="476"/>
                    </a:lnTo>
                    <a:lnTo>
                      <a:pt x="540" y="476"/>
                    </a:lnTo>
                    <a:lnTo>
                      <a:pt x="542" y="476"/>
                    </a:lnTo>
                    <a:lnTo>
                      <a:pt x="542" y="479"/>
                    </a:lnTo>
                    <a:lnTo>
                      <a:pt x="543" y="479"/>
                    </a:lnTo>
                    <a:lnTo>
                      <a:pt x="543" y="484"/>
                    </a:lnTo>
                    <a:lnTo>
                      <a:pt x="545" y="484"/>
                    </a:lnTo>
                    <a:lnTo>
                      <a:pt x="545" y="487"/>
                    </a:lnTo>
                    <a:lnTo>
                      <a:pt x="547" y="487"/>
                    </a:lnTo>
                    <a:lnTo>
                      <a:pt x="547" y="487"/>
                    </a:lnTo>
                    <a:lnTo>
                      <a:pt x="548" y="487"/>
                    </a:lnTo>
                    <a:lnTo>
                      <a:pt x="548" y="488"/>
                    </a:lnTo>
                    <a:lnTo>
                      <a:pt x="550" y="488"/>
                    </a:lnTo>
                    <a:lnTo>
                      <a:pt x="550" y="492"/>
                    </a:lnTo>
                    <a:lnTo>
                      <a:pt x="552" y="492"/>
                    </a:lnTo>
                    <a:lnTo>
                      <a:pt x="552" y="495"/>
                    </a:lnTo>
                    <a:lnTo>
                      <a:pt x="555" y="495"/>
                    </a:lnTo>
                    <a:lnTo>
                      <a:pt x="555" y="501"/>
                    </a:lnTo>
                    <a:lnTo>
                      <a:pt x="557" y="501"/>
                    </a:lnTo>
                    <a:lnTo>
                      <a:pt x="557" y="503"/>
                    </a:lnTo>
                    <a:lnTo>
                      <a:pt x="559" y="503"/>
                    </a:lnTo>
                    <a:lnTo>
                      <a:pt x="559" y="504"/>
                    </a:lnTo>
                    <a:lnTo>
                      <a:pt x="560" y="504"/>
                    </a:lnTo>
                    <a:lnTo>
                      <a:pt x="560" y="506"/>
                    </a:lnTo>
                    <a:lnTo>
                      <a:pt x="562" y="506"/>
                    </a:lnTo>
                    <a:lnTo>
                      <a:pt x="562" y="507"/>
                    </a:lnTo>
                    <a:lnTo>
                      <a:pt x="564" y="507"/>
                    </a:lnTo>
                    <a:lnTo>
                      <a:pt x="564" y="511"/>
                    </a:lnTo>
                    <a:lnTo>
                      <a:pt x="567" y="511"/>
                    </a:lnTo>
                    <a:lnTo>
                      <a:pt x="567" y="511"/>
                    </a:lnTo>
                    <a:lnTo>
                      <a:pt x="569" y="511"/>
                    </a:lnTo>
                    <a:lnTo>
                      <a:pt x="569" y="511"/>
                    </a:lnTo>
                    <a:lnTo>
                      <a:pt x="570" y="511"/>
                    </a:lnTo>
                    <a:lnTo>
                      <a:pt x="570" y="512"/>
                    </a:lnTo>
                    <a:lnTo>
                      <a:pt x="572" y="512"/>
                    </a:lnTo>
                    <a:lnTo>
                      <a:pt x="572" y="514"/>
                    </a:lnTo>
                    <a:lnTo>
                      <a:pt x="574" y="514"/>
                    </a:lnTo>
                    <a:lnTo>
                      <a:pt x="574" y="519"/>
                    </a:lnTo>
                    <a:lnTo>
                      <a:pt x="577" y="519"/>
                    </a:lnTo>
                    <a:lnTo>
                      <a:pt x="577" y="525"/>
                    </a:lnTo>
                    <a:lnTo>
                      <a:pt x="579" y="525"/>
                    </a:lnTo>
                    <a:lnTo>
                      <a:pt x="579" y="526"/>
                    </a:lnTo>
                    <a:lnTo>
                      <a:pt x="581" y="526"/>
                    </a:lnTo>
                    <a:lnTo>
                      <a:pt x="581" y="533"/>
                    </a:lnTo>
                    <a:lnTo>
                      <a:pt x="582" y="533"/>
                    </a:lnTo>
                    <a:lnTo>
                      <a:pt x="582" y="538"/>
                    </a:lnTo>
                    <a:lnTo>
                      <a:pt x="584" y="538"/>
                    </a:lnTo>
                    <a:lnTo>
                      <a:pt x="584" y="538"/>
                    </a:lnTo>
                    <a:lnTo>
                      <a:pt x="586" y="538"/>
                    </a:lnTo>
                    <a:lnTo>
                      <a:pt x="586" y="541"/>
                    </a:lnTo>
                    <a:lnTo>
                      <a:pt x="587" y="541"/>
                    </a:lnTo>
                    <a:lnTo>
                      <a:pt x="587" y="542"/>
                    </a:lnTo>
                    <a:lnTo>
                      <a:pt x="591" y="542"/>
                    </a:lnTo>
                    <a:lnTo>
                      <a:pt x="591" y="546"/>
                    </a:lnTo>
                    <a:lnTo>
                      <a:pt x="593" y="546"/>
                    </a:lnTo>
                    <a:lnTo>
                      <a:pt x="593" y="550"/>
                    </a:lnTo>
                    <a:lnTo>
                      <a:pt x="594" y="550"/>
                    </a:lnTo>
                    <a:lnTo>
                      <a:pt x="594" y="552"/>
                    </a:lnTo>
                    <a:lnTo>
                      <a:pt x="596" y="552"/>
                    </a:lnTo>
                    <a:lnTo>
                      <a:pt x="596" y="555"/>
                    </a:lnTo>
                    <a:lnTo>
                      <a:pt x="598" y="555"/>
                    </a:lnTo>
                    <a:lnTo>
                      <a:pt x="598" y="558"/>
                    </a:lnTo>
                    <a:lnTo>
                      <a:pt x="599" y="558"/>
                    </a:lnTo>
                    <a:lnTo>
                      <a:pt x="599" y="560"/>
                    </a:lnTo>
                    <a:lnTo>
                      <a:pt x="603" y="560"/>
                    </a:lnTo>
                    <a:lnTo>
                      <a:pt x="603" y="570"/>
                    </a:lnTo>
                    <a:lnTo>
                      <a:pt x="604" y="570"/>
                    </a:lnTo>
                    <a:lnTo>
                      <a:pt x="604" y="576"/>
                    </a:lnTo>
                    <a:lnTo>
                      <a:pt x="606" y="576"/>
                    </a:lnTo>
                    <a:lnTo>
                      <a:pt x="606" y="582"/>
                    </a:lnTo>
                    <a:lnTo>
                      <a:pt x="608" y="582"/>
                    </a:lnTo>
                    <a:lnTo>
                      <a:pt x="608" y="590"/>
                    </a:lnTo>
                    <a:lnTo>
                      <a:pt x="609" y="590"/>
                    </a:lnTo>
                    <a:lnTo>
                      <a:pt x="609" y="592"/>
                    </a:lnTo>
                    <a:lnTo>
                      <a:pt x="611" y="592"/>
                    </a:lnTo>
                    <a:lnTo>
                      <a:pt x="611" y="594"/>
                    </a:lnTo>
                    <a:lnTo>
                      <a:pt x="613" y="594"/>
                    </a:lnTo>
                    <a:lnTo>
                      <a:pt x="613" y="598"/>
                    </a:lnTo>
                    <a:lnTo>
                      <a:pt x="615" y="598"/>
                    </a:lnTo>
                    <a:lnTo>
                      <a:pt x="615" y="603"/>
                    </a:lnTo>
                    <a:lnTo>
                      <a:pt x="616" y="603"/>
                    </a:lnTo>
                    <a:lnTo>
                      <a:pt x="616" y="606"/>
                    </a:lnTo>
                    <a:lnTo>
                      <a:pt x="618" y="606"/>
                    </a:lnTo>
                    <a:lnTo>
                      <a:pt x="618" y="618"/>
                    </a:lnTo>
                    <a:lnTo>
                      <a:pt x="620" y="618"/>
                    </a:lnTo>
                    <a:lnTo>
                      <a:pt x="620" y="624"/>
                    </a:lnTo>
                    <a:lnTo>
                      <a:pt x="621" y="624"/>
                    </a:lnTo>
                    <a:lnTo>
                      <a:pt x="621" y="632"/>
                    </a:lnTo>
                    <a:lnTo>
                      <a:pt x="623" y="632"/>
                    </a:lnTo>
                    <a:lnTo>
                      <a:pt x="623" y="634"/>
                    </a:lnTo>
                    <a:lnTo>
                      <a:pt x="625" y="634"/>
                    </a:lnTo>
                    <a:lnTo>
                      <a:pt x="625" y="637"/>
                    </a:lnTo>
                    <a:lnTo>
                      <a:pt x="626" y="637"/>
                    </a:lnTo>
                    <a:lnTo>
                      <a:pt x="626" y="638"/>
                    </a:lnTo>
                    <a:lnTo>
                      <a:pt x="628" y="638"/>
                    </a:lnTo>
                    <a:lnTo>
                      <a:pt x="628" y="645"/>
                    </a:lnTo>
                    <a:lnTo>
                      <a:pt x="630" y="645"/>
                    </a:lnTo>
                    <a:lnTo>
                      <a:pt x="630" y="651"/>
                    </a:lnTo>
                    <a:lnTo>
                      <a:pt x="632" y="651"/>
                    </a:lnTo>
                    <a:lnTo>
                      <a:pt x="632" y="661"/>
                    </a:lnTo>
                    <a:lnTo>
                      <a:pt x="633" y="661"/>
                    </a:lnTo>
                    <a:lnTo>
                      <a:pt x="633" y="666"/>
                    </a:lnTo>
                    <a:lnTo>
                      <a:pt x="635" y="666"/>
                    </a:lnTo>
                    <a:lnTo>
                      <a:pt x="635" y="672"/>
                    </a:lnTo>
                    <a:lnTo>
                      <a:pt x="637" y="672"/>
                    </a:lnTo>
                    <a:lnTo>
                      <a:pt x="637" y="675"/>
                    </a:lnTo>
                    <a:lnTo>
                      <a:pt x="638" y="675"/>
                    </a:lnTo>
                    <a:lnTo>
                      <a:pt x="638" y="682"/>
                    </a:lnTo>
                    <a:lnTo>
                      <a:pt x="640" y="682"/>
                    </a:lnTo>
                    <a:lnTo>
                      <a:pt x="640" y="690"/>
                    </a:lnTo>
                    <a:lnTo>
                      <a:pt x="642" y="690"/>
                    </a:lnTo>
                    <a:lnTo>
                      <a:pt x="642" y="706"/>
                    </a:lnTo>
                    <a:lnTo>
                      <a:pt x="644" y="706"/>
                    </a:lnTo>
                    <a:lnTo>
                      <a:pt x="644" y="719"/>
                    </a:lnTo>
                    <a:lnTo>
                      <a:pt x="645" y="719"/>
                    </a:lnTo>
                    <a:lnTo>
                      <a:pt x="645" y="738"/>
                    </a:lnTo>
                    <a:lnTo>
                      <a:pt x="647" y="738"/>
                    </a:lnTo>
                    <a:lnTo>
                      <a:pt x="647" y="741"/>
                    </a:lnTo>
                    <a:lnTo>
                      <a:pt x="649" y="741"/>
                    </a:lnTo>
                    <a:lnTo>
                      <a:pt x="649" y="754"/>
                    </a:lnTo>
                    <a:lnTo>
                      <a:pt x="650" y="754"/>
                    </a:lnTo>
                    <a:lnTo>
                      <a:pt x="650" y="764"/>
                    </a:lnTo>
                    <a:lnTo>
                      <a:pt x="652" y="764"/>
                    </a:lnTo>
                    <a:lnTo>
                      <a:pt x="652" y="777"/>
                    </a:lnTo>
                    <a:lnTo>
                      <a:pt x="654" y="777"/>
                    </a:lnTo>
                    <a:lnTo>
                      <a:pt x="654" y="786"/>
                    </a:lnTo>
                    <a:lnTo>
                      <a:pt x="655" y="786"/>
                    </a:lnTo>
                    <a:lnTo>
                      <a:pt x="655" y="802"/>
                    </a:lnTo>
                    <a:lnTo>
                      <a:pt x="657" y="802"/>
                    </a:lnTo>
                    <a:lnTo>
                      <a:pt x="657" y="805"/>
                    </a:lnTo>
                    <a:lnTo>
                      <a:pt x="659" y="805"/>
                    </a:lnTo>
                    <a:lnTo>
                      <a:pt x="659" y="818"/>
                    </a:lnTo>
                    <a:lnTo>
                      <a:pt x="660" y="818"/>
                    </a:lnTo>
                    <a:lnTo>
                      <a:pt x="660" y="833"/>
                    </a:lnTo>
                    <a:lnTo>
                      <a:pt x="662" y="833"/>
                    </a:lnTo>
                    <a:lnTo>
                      <a:pt x="662" y="847"/>
                    </a:lnTo>
                    <a:lnTo>
                      <a:pt x="664" y="847"/>
                    </a:lnTo>
                    <a:lnTo>
                      <a:pt x="664" y="852"/>
                    </a:lnTo>
                    <a:lnTo>
                      <a:pt x="666" y="852"/>
                    </a:lnTo>
                    <a:lnTo>
                      <a:pt x="666" y="854"/>
                    </a:lnTo>
                    <a:lnTo>
                      <a:pt x="667" y="854"/>
                    </a:lnTo>
                    <a:lnTo>
                      <a:pt x="667" y="860"/>
                    </a:lnTo>
                    <a:lnTo>
                      <a:pt x="669" y="860"/>
                    </a:lnTo>
                    <a:lnTo>
                      <a:pt x="669" y="875"/>
                    </a:lnTo>
                    <a:lnTo>
                      <a:pt x="671" y="875"/>
                    </a:lnTo>
                    <a:lnTo>
                      <a:pt x="671" y="888"/>
                    </a:lnTo>
                    <a:lnTo>
                      <a:pt x="672" y="888"/>
                    </a:lnTo>
                    <a:lnTo>
                      <a:pt x="672" y="896"/>
                    </a:lnTo>
                    <a:lnTo>
                      <a:pt x="674" y="896"/>
                    </a:lnTo>
                    <a:lnTo>
                      <a:pt x="674" y="902"/>
                    </a:lnTo>
                    <a:lnTo>
                      <a:pt x="676" y="902"/>
                    </a:lnTo>
                    <a:lnTo>
                      <a:pt x="676" y="907"/>
                    </a:lnTo>
                    <a:lnTo>
                      <a:pt x="677" y="907"/>
                    </a:lnTo>
                    <a:lnTo>
                      <a:pt x="677" y="912"/>
                    </a:lnTo>
                    <a:lnTo>
                      <a:pt x="679" y="912"/>
                    </a:lnTo>
                    <a:lnTo>
                      <a:pt x="679" y="925"/>
                    </a:lnTo>
                    <a:lnTo>
                      <a:pt x="681" y="925"/>
                    </a:lnTo>
                    <a:lnTo>
                      <a:pt x="681" y="931"/>
                    </a:lnTo>
                    <a:lnTo>
                      <a:pt x="683" y="931"/>
                    </a:lnTo>
                    <a:lnTo>
                      <a:pt x="683" y="935"/>
                    </a:lnTo>
                    <a:lnTo>
                      <a:pt x="684" y="935"/>
                    </a:lnTo>
                    <a:lnTo>
                      <a:pt x="684" y="941"/>
                    </a:lnTo>
                    <a:lnTo>
                      <a:pt x="686" y="941"/>
                    </a:lnTo>
                    <a:lnTo>
                      <a:pt x="686" y="943"/>
                    </a:lnTo>
                    <a:lnTo>
                      <a:pt x="688" y="943"/>
                    </a:lnTo>
                    <a:lnTo>
                      <a:pt x="688" y="946"/>
                    </a:lnTo>
                    <a:lnTo>
                      <a:pt x="689" y="946"/>
                    </a:lnTo>
                    <a:lnTo>
                      <a:pt x="689" y="951"/>
                    </a:lnTo>
                    <a:lnTo>
                      <a:pt x="691" y="951"/>
                    </a:lnTo>
                    <a:lnTo>
                      <a:pt x="691" y="953"/>
                    </a:lnTo>
                    <a:lnTo>
                      <a:pt x="693" y="953"/>
                    </a:lnTo>
                    <a:lnTo>
                      <a:pt x="693" y="954"/>
                    </a:lnTo>
                    <a:lnTo>
                      <a:pt x="694" y="954"/>
                    </a:lnTo>
                    <a:lnTo>
                      <a:pt x="694" y="957"/>
                    </a:lnTo>
                    <a:lnTo>
                      <a:pt x="696" y="957"/>
                    </a:lnTo>
                    <a:lnTo>
                      <a:pt x="696" y="959"/>
                    </a:lnTo>
                    <a:lnTo>
                      <a:pt x="698" y="959"/>
                    </a:lnTo>
                    <a:lnTo>
                      <a:pt x="698" y="964"/>
                    </a:lnTo>
                    <a:lnTo>
                      <a:pt x="700" y="964"/>
                    </a:lnTo>
                    <a:lnTo>
                      <a:pt x="700" y="966"/>
                    </a:lnTo>
                    <a:lnTo>
                      <a:pt x="701" y="966"/>
                    </a:lnTo>
                    <a:lnTo>
                      <a:pt x="701" y="969"/>
                    </a:lnTo>
                    <a:lnTo>
                      <a:pt x="703" y="969"/>
                    </a:lnTo>
                    <a:lnTo>
                      <a:pt x="703" y="972"/>
                    </a:lnTo>
                    <a:lnTo>
                      <a:pt x="705" y="972"/>
                    </a:lnTo>
                    <a:lnTo>
                      <a:pt x="705" y="975"/>
                    </a:lnTo>
                    <a:lnTo>
                      <a:pt x="706" y="975"/>
                    </a:lnTo>
                    <a:lnTo>
                      <a:pt x="706" y="980"/>
                    </a:lnTo>
                    <a:lnTo>
                      <a:pt x="708" y="980"/>
                    </a:lnTo>
                    <a:lnTo>
                      <a:pt x="708" y="985"/>
                    </a:lnTo>
                    <a:lnTo>
                      <a:pt x="710" y="985"/>
                    </a:lnTo>
                    <a:lnTo>
                      <a:pt x="710" y="993"/>
                    </a:lnTo>
                    <a:lnTo>
                      <a:pt x="711" y="993"/>
                    </a:lnTo>
                    <a:lnTo>
                      <a:pt x="711" y="997"/>
                    </a:lnTo>
                    <a:lnTo>
                      <a:pt x="713" y="997"/>
                    </a:lnTo>
                    <a:lnTo>
                      <a:pt x="713" y="997"/>
                    </a:lnTo>
                    <a:lnTo>
                      <a:pt x="715" y="997"/>
                    </a:lnTo>
                    <a:lnTo>
                      <a:pt x="715" y="1005"/>
                    </a:lnTo>
                    <a:lnTo>
                      <a:pt x="717" y="1005"/>
                    </a:lnTo>
                    <a:lnTo>
                      <a:pt x="717" y="1006"/>
                    </a:lnTo>
                    <a:lnTo>
                      <a:pt x="718" y="1006"/>
                    </a:lnTo>
                    <a:lnTo>
                      <a:pt x="718" y="1010"/>
                    </a:lnTo>
                    <a:lnTo>
                      <a:pt x="720" y="1010"/>
                    </a:lnTo>
                    <a:lnTo>
                      <a:pt x="720" y="1013"/>
                    </a:lnTo>
                    <a:lnTo>
                      <a:pt x="722" y="1013"/>
                    </a:lnTo>
                    <a:lnTo>
                      <a:pt x="722" y="1024"/>
                    </a:lnTo>
                    <a:lnTo>
                      <a:pt x="723" y="1024"/>
                    </a:lnTo>
                    <a:lnTo>
                      <a:pt x="723" y="1028"/>
                    </a:lnTo>
                    <a:lnTo>
                      <a:pt x="725" y="1028"/>
                    </a:lnTo>
                    <a:lnTo>
                      <a:pt x="725" y="1034"/>
                    </a:lnTo>
                    <a:lnTo>
                      <a:pt x="727" y="1034"/>
                    </a:lnTo>
                    <a:lnTo>
                      <a:pt x="727" y="1034"/>
                    </a:lnTo>
                    <a:lnTo>
                      <a:pt x="728" y="1034"/>
                    </a:lnTo>
                    <a:lnTo>
                      <a:pt x="728" y="1036"/>
                    </a:lnTo>
                    <a:lnTo>
                      <a:pt x="730" y="1036"/>
                    </a:lnTo>
                    <a:lnTo>
                      <a:pt x="730" y="1037"/>
                    </a:lnTo>
                    <a:lnTo>
                      <a:pt x="732" y="1037"/>
                    </a:lnTo>
                    <a:lnTo>
                      <a:pt x="732" y="1037"/>
                    </a:lnTo>
                    <a:lnTo>
                      <a:pt x="733" y="1037"/>
                    </a:lnTo>
                    <a:lnTo>
                      <a:pt x="733" y="1039"/>
                    </a:lnTo>
                    <a:lnTo>
                      <a:pt x="735" y="1039"/>
                    </a:lnTo>
                    <a:lnTo>
                      <a:pt x="735" y="1041"/>
                    </a:lnTo>
                    <a:lnTo>
                      <a:pt x="737" y="1041"/>
                    </a:lnTo>
                    <a:lnTo>
                      <a:pt x="737" y="1044"/>
                    </a:lnTo>
                    <a:lnTo>
                      <a:pt x="739" y="1044"/>
                    </a:lnTo>
                    <a:lnTo>
                      <a:pt x="739" y="1047"/>
                    </a:lnTo>
                    <a:lnTo>
                      <a:pt x="740" y="1047"/>
                    </a:lnTo>
                    <a:lnTo>
                      <a:pt x="740" y="1047"/>
                    </a:lnTo>
                    <a:lnTo>
                      <a:pt x="742" y="1047"/>
                    </a:lnTo>
                    <a:lnTo>
                      <a:pt x="742" y="1047"/>
                    </a:lnTo>
                    <a:lnTo>
                      <a:pt x="744" y="1047"/>
                    </a:lnTo>
                    <a:lnTo>
                      <a:pt x="744" y="1047"/>
                    </a:lnTo>
                  </a:path>
                </a:pathLst>
              </a:custGeom>
              <a:noFill/>
              <a:ln w="4763" cap="flat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32">
                <a:extLst>
                  <a:ext uri="{FF2B5EF4-FFF2-40B4-BE49-F238E27FC236}">
                    <a16:creationId xmlns:a16="http://schemas.microsoft.com/office/drawing/2014/main" id="{69B39F11-6898-4B0C-97E8-08E815FC5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1421"/>
                <a:ext cx="0" cy="12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8" name="Line 33">
                <a:extLst>
                  <a:ext uri="{FF2B5EF4-FFF2-40B4-BE49-F238E27FC236}">
                    <a16:creationId xmlns:a16="http://schemas.microsoft.com/office/drawing/2014/main" id="{75EEB2AF-F05A-4012-83B2-55875BDF0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5" y="2606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34">
                <a:extLst>
                  <a:ext uri="{FF2B5EF4-FFF2-40B4-BE49-F238E27FC236}">
                    <a16:creationId xmlns:a16="http://schemas.microsoft.com/office/drawing/2014/main" id="{23FD3A06-CE80-4D79-B0BE-25E7E1991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415" y="2585"/>
                <a:ext cx="12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35">
                <a:extLst>
                  <a:ext uri="{FF2B5EF4-FFF2-40B4-BE49-F238E27FC236}">
                    <a16:creationId xmlns:a16="http://schemas.microsoft.com/office/drawing/2014/main" id="{EE889629-B341-4F5C-9DE1-D6B3ABA5F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408" y="2569"/>
                <a:ext cx="24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Line 36">
                <a:extLst>
                  <a:ext uri="{FF2B5EF4-FFF2-40B4-BE49-F238E27FC236}">
                    <a16:creationId xmlns:a16="http://schemas.microsoft.com/office/drawing/2014/main" id="{A7ADA8E8-AE08-4923-887A-6C76213CE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5" y="1445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37">
                <a:extLst>
                  <a:ext uri="{FF2B5EF4-FFF2-40B4-BE49-F238E27FC236}">
                    <a16:creationId xmlns:a16="http://schemas.microsoft.com/office/drawing/2014/main" id="{73614E5C-63DB-4E1E-9777-4B7690795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408" y="1415"/>
                <a:ext cx="24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46">
                <a:extLst>
                  <a:ext uri="{FF2B5EF4-FFF2-40B4-BE49-F238E27FC236}">
                    <a16:creationId xmlns:a16="http://schemas.microsoft.com/office/drawing/2014/main" id="{BD882176-6ACD-4B12-9D70-7B679E404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364" y="2011"/>
                <a:ext cx="16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58">
                <a:extLst>
                  <a:ext uri="{FF2B5EF4-FFF2-40B4-BE49-F238E27FC236}">
                    <a16:creationId xmlns:a16="http://schemas.microsoft.com/office/drawing/2014/main" id="{D1FB1C16-9075-4A0C-B828-656A5B7ED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2630"/>
                <a:ext cx="82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59">
                <a:extLst>
                  <a:ext uri="{FF2B5EF4-FFF2-40B4-BE49-F238E27FC236}">
                    <a16:creationId xmlns:a16="http://schemas.microsoft.com/office/drawing/2014/main" id="{0ADDB43C-926C-4A8D-92D9-2FF130DFE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5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60">
                <a:extLst>
                  <a:ext uri="{FF2B5EF4-FFF2-40B4-BE49-F238E27FC236}">
                    <a16:creationId xmlns:a16="http://schemas.microsoft.com/office/drawing/2014/main" id="{B18C7EF0-9573-4FF5-9605-B58EE55A2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" y="2654"/>
                <a:ext cx="19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61">
                <a:extLst>
                  <a:ext uri="{FF2B5EF4-FFF2-40B4-BE49-F238E27FC236}">
                    <a16:creationId xmlns:a16="http://schemas.microsoft.com/office/drawing/2014/main" id="{ABC1B18A-D639-4AE7-818A-14796A88A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2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62">
                <a:extLst>
                  <a:ext uri="{FF2B5EF4-FFF2-40B4-BE49-F238E27FC236}">
                    <a16:creationId xmlns:a16="http://schemas.microsoft.com/office/drawing/2014/main" id="{FC82BFE5-3246-439F-9F24-6C3FB3C58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654"/>
                <a:ext cx="5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140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63">
                <a:extLst>
                  <a:ext uri="{FF2B5EF4-FFF2-40B4-BE49-F238E27FC236}">
                    <a16:creationId xmlns:a16="http://schemas.microsoft.com/office/drawing/2014/main" id="{FFC3581C-4158-4A33-BD8F-B000EB381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64">
                <a:extLst>
                  <a:ext uri="{FF2B5EF4-FFF2-40B4-BE49-F238E27FC236}">
                    <a16:creationId xmlns:a16="http://schemas.microsoft.com/office/drawing/2014/main" id="{23EF5EE8-B9DF-42BF-A0CE-674002B10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654"/>
                <a:ext cx="5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280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65">
                <a:extLst>
                  <a:ext uri="{FF2B5EF4-FFF2-40B4-BE49-F238E27FC236}">
                    <a16:creationId xmlns:a16="http://schemas.microsoft.com/office/drawing/2014/main" id="{1B346AF0-C59E-493D-B127-6A28924A4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66">
                <a:extLst>
                  <a:ext uri="{FF2B5EF4-FFF2-40B4-BE49-F238E27FC236}">
                    <a16:creationId xmlns:a16="http://schemas.microsoft.com/office/drawing/2014/main" id="{0F9C22B4-7710-4A3F-B086-9614FA49B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654"/>
                <a:ext cx="5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420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Line 67">
                <a:extLst>
                  <a:ext uri="{FF2B5EF4-FFF2-40B4-BE49-F238E27FC236}">
                    <a16:creationId xmlns:a16="http://schemas.microsoft.com/office/drawing/2014/main" id="{334C4A59-76BD-46A6-84E8-B2A9ACD59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5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Line 68">
                <a:extLst>
                  <a:ext uri="{FF2B5EF4-FFF2-40B4-BE49-F238E27FC236}">
                    <a16:creationId xmlns:a16="http://schemas.microsoft.com/office/drawing/2014/main" id="{767C6EF5-501F-47EC-80E5-2BD723161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69">
                <a:extLst>
                  <a:ext uri="{FF2B5EF4-FFF2-40B4-BE49-F238E27FC236}">
                    <a16:creationId xmlns:a16="http://schemas.microsoft.com/office/drawing/2014/main" id="{A0C646B5-1526-482A-B76E-5F6C8D5F2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2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Line 70">
                <a:extLst>
                  <a:ext uri="{FF2B5EF4-FFF2-40B4-BE49-F238E27FC236}">
                    <a16:creationId xmlns:a16="http://schemas.microsoft.com/office/drawing/2014/main" id="{2DA457B7-4AD7-44E5-90FC-5C7FE2840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" name="Line 71">
                <a:extLst>
                  <a:ext uri="{FF2B5EF4-FFF2-40B4-BE49-F238E27FC236}">
                    <a16:creationId xmlns:a16="http://schemas.microsoft.com/office/drawing/2014/main" id="{938956C0-9A2A-477E-B7E0-A49A502CF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Line 72">
                <a:extLst>
                  <a:ext uri="{FF2B5EF4-FFF2-40B4-BE49-F238E27FC236}">
                    <a16:creationId xmlns:a16="http://schemas.microsoft.com/office/drawing/2014/main" id="{D80F96A0-3EC8-4E11-B759-8B0A61756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4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Line 73">
                <a:extLst>
                  <a:ext uri="{FF2B5EF4-FFF2-40B4-BE49-F238E27FC236}">
                    <a16:creationId xmlns:a16="http://schemas.microsoft.com/office/drawing/2014/main" id="{4A841453-6CCF-4E0A-93F1-1AA1A6FB6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Line 74">
                <a:extLst>
                  <a:ext uri="{FF2B5EF4-FFF2-40B4-BE49-F238E27FC236}">
                    <a16:creationId xmlns:a16="http://schemas.microsoft.com/office/drawing/2014/main" id="{657D634B-9315-4FB1-BE0B-806059360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Line 75">
                <a:extLst>
                  <a:ext uri="{FF2B5EF4-FFF2-40B4-BE49-F238E27FC236}">
                    <a16:creationId xmlns:a16="http://schemas.microsoft.com/office/drawing/2014/main" id="{BCFB5EEB-B6E6-4955-9254-7BB7210C2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4" y="2630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76">
                <a:extLst>
                  <a:ext uri="{FF2B5EF4-FFF2-40B4-BE49-F238E27FC236}">
                    <a16:creationId xmlns:a16="http://schemas.microsoft.com/office/drawing/2014/main" id="{58915E5C-5DF2-4893-8775-795532CD6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2692"/>
                <a:ext cx="20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Analysis time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Rectangle 82">
                <a:extLst>
                  <a:ext uri="{FF2B5EF4-FFF2-40B4-BE49-F238E27FC236}">
                    <a16:creationId xmlns:a16="http://schemas.microsoft.com/office/drawing/2014/main" id="{E72A5178-A5A5-4457-960D-93C13D985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" y="2873"/>
                <a:ext cx="13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7493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angle 83">
                <a:extLst>
                  <a:ext uri="{FF2B5EF4-FFF2-40B4-BE49-F238E27FC236}">
                    <a16:creationId xmlns:a16="http://schemas.microsoft.com/office/drawing/2014/main" id="{95EFE79D-6CEA-4ACE-AB42-B8C4F72EC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0" y="2873"/>
                <a:ext cx="9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7306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angle 84">
                <a:extLst>
                  <a:ext uri="{FF2B5EF4-FFF2-40B4-BE49-F238E27FC236}">
                    <a16:creationId xmlns:a16="http://schemas.microsoft.com/office/drawing/2014/main" id="{46749465-8435-4E1D-B41B-10C5200D7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8" y="2873"/>
                <a:ext cx="9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7077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Rectangle 85">
                <a:extLst>
                  <a:ext uri="{FF2B5EF4-FFF2-40B4-BE49-F238E27FC236}">
                    <a16:creationId xmlns:a16="http://schemas.microsoft.com/office/drawing/2014/main" id="{383F0536-7D02-4881-9B0C-558B46A8D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7" y="2873"/>
                <a:ext cx="9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6511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" name="Rectangle 86">
                <a:extLst>
                  <a:ext uri="{FF2B5EF4-FFF2-40B4-BE49-F238E27FC236}">
                    <a16:creationId xmlns:a16="http://schemas.microsoft.com/office/drawing/2014/main" id="{70872CC0-07AD-47E0-B439-5EC3453F8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880"/>
                <a:ext cx="6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SMI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87">
                <a:extLst>
                  <a:ext uri="{FF2B5EF4-FFF2-40B4-BE49-F238E27FC236}">
                    <a16:creationId xmlns:a16="http://schemas.microsoft.com/office/drawing/2014/main" id="{CA52B775-3687-444B-9A8A-4057A0478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829"/>
                <a:ext cx="15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653024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Rectangle 88">
                <a:extLst>
                  <a:ext uri="{FF2B5EF4-FFF2-40B4-BE49-F238E27FC236}">
                    <a16:creationId xmlns:a16="http://schemas.microsoft.com/office/drawing/2014/main" id="{B6224812-90D5-41B3-915B-FEB51BBD5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2829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648900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 89">
                <a:extLst>
                  <a:ext uri="{FF2B5EF4-FFF2-40B4-BE49-F238E27FC236}">
                    <a16:creationId xmlns:a16="http://schemas.microsoft.com/office/drawing/2014/main" id="{243A0DDA-B2D6-46D5-9414-BEAEA55D4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" y="2829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643904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tangle 90">
                <a:extLst>
                  <a:ext uri="{FF2B5EF4-FFF2-40B4-BE49-F238E27FC236}">
                    <a16:creationId xmlns:a16="http://schemas.microsoft.com/office/drawing/2014/main" id="{4A10F496-8C56-4466-974A-B2FC348A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4" y="2829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623405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 91">
                <a:extLst>
                  <a:ext uri="{FF2B5EF4-FFF2-40B4-BE49-F238E27FC236}">
                    <a16:creationId xmlns:a16="http://schemas.microsoft.com/office/drawing/2014/main" id="{F7E4D992-320F-49F3-8564-BA049ED4D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829"/>
                <a:ext cx="11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 SMI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ctangle 97">
                <a:extLst>
                  <a:ext uri="{FF2B5EF4-FFF2-40B4-BE49-F238E27FC236}">
                    <a16:creationId xmlns:a16="http://schemas.microsoft.com/office/drawing/2014/main" id="{9B3BF8C8-1E99-48BF-824D-D660ACE0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735"/>
                <a:ext cx="22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Number at risk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ctangle 98">
                <a:extLst>
                  <a:ext uri="{FF2B5EF4-FFF2-40B4-BE49-F238E27FC236}">
                    <a16:creationId xmlns:a16="http://schemas.microsoft.com/office/drawing/2014/main" id="{6E1A6ADD-65F6-4F24-AB0D-05B5971AC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" y="1368"/>
                <a:ext cx="109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Overall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99">
                <a:extLst>
                  <a:ext uri="{FF2B5EF4-FFF2-40B4-BE49-F238E27FC236}">
                    <a16:creationId xmlns:a16="http://schemas.microsoft.com/office/drawing/2014/main" id="{01F06CA2-D7A8-4180-A0CE-22F514583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1060"/>
                <a:ext cx="1023" cy="22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5" name="Rectangle 100">
                <a:extLst>
                  <a:ext uri="{FF2B5EF4-FFF2-40B4-BE49-F238E27FC236}">
                    <a16:creationId xmlns:a16="http://schemas.microsoft.com/office/drawing/2014/main" id="{1A4E5D85-7426-4FB3-9DEA-C703E70F3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1062"/>
                <a:ext cx="1019" cy="2201"/>
              </a:xfrm>
              <a:prstGeom prst="rect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101">
                <a:extLst>
                  <a:ext uri="{FF2B5EF4-FFF2-40B4-BE49-F238E27FC236}">
                    <a16:creationId xmlns:a16="http://schemas.microsoft.com/office/drawing/2014/main" id="{53DCEA3C-98B6-428A-AC67-E71020EF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1396"/>
                <a:ext cx="852" cy="12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02">
                <a:extLst>
                  <a:ext uri="{FF2B5EF4-FFF2-40B4-BE49-F238E27FC236}">
                    <a16:creationId xmlns:a16="http://schemas.microsoft.com/office/drawing/2014/main" id="{916B6B6D-E8E7-4EBC-8F8B-51D88779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3" y="1397"/>
                <a:ext cx="850" cy="1253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07">
                <a:extLst>
                  <a:ext uri="{FF2B5EF4-FFF2-40B4-BE49-F238E27FC236}">
                    <a16:creationId xmlns:a16="http://schemas.microsoft.com/office/drawing/2014/main" id="{8279C852-55DF-42EE-9A86-182BAD670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420"/>
                <a:ext cx="693" cy="109"/>
              </a:xfrm>
              <a:custGeom>
                <a:avLst/>
                <a:gdLst>
                  <a:gd name="T0" fmla="*/ 72 w 693"/>
                  <a:gd name="T1" fmla="*/ 0 h 109"/>
                  <a:gd name="T2" fmla="*/ 144 w 693"/>
                  <a:gd name="T3" fmla="*/ 1 h 109"/>
                  <a:gd name="T4" fmla="*/ 168 w 693"/>
                  <a:gd name="T5" fmla="*/ 1 h 109"/>
                  <a:gd name="T6" fmla="*/ 187 w 693"/>
                  <a:gd name="T7" fmla="*/ 3 h 109"/>
                  <a:gd name="T8" fmla="*/ 206 w 693"/>
                  <a:gd name="T9" fmla="*/ 9 h 109"/>
                  <a:gd name="T10" fmla="*/ 225 w 693"/>
                  <a:gd name="T11" fmla="*/ 20 h 109"/>
                  <a:gd name="T12" fmla="*/ 243 w 693"/>
                  <a:gd name="T13" fmla="*/ 30 h 109"/>
                  <a:gd name="T14" fmla="*/ 262 w 693"/>
                  <a:gd name="T15" fmla="*/ 40 h 109"/>
                  <a:gd name="T16" fmla="*/ 281 w 693"/>
                  <a:gd name="T17" fmla="*/ 51 h 109"/>
                  <a:gd name="T18" fmla="*/ 300 w 693"/>
                  <a:gd name="T19" fmla="*/ 59 h 109"/>
                  <a:gd name="T20" fmla="*/ 318 w 693"/>
                  <a:gd name="T21" fmla="*/ 67 h 109"/>
                  <a:gd name="T22" fmla="*/ 337 w 693"/>
                  <a:gd name="T23" fmla="*/ 73 h 109"/>
                  <a:gd name="T24" fmla="*/ 356 w 693"/>
                  <a:gd name="T25" fmla="*/ 77 h 109"/>
                  <a:gd name="T26" fmla="*/ 375 w 693"/>
                  <a:gd name="T27" fmla="*/ 80 h 109"/>
                  <a:gd name="T28" fmla="*/ 393 w 693"/>
                  <a:gd name="T29" fmla="*/ 83 h 109"/>
                  <a:gd name="T30" fmla="*/ 412 w 693"/>
                  <a:gd name="T31" fmla="*/ 86 h 109"/>
                  <a:gd name="T32" fmla="*/ 431 w 693"/>
                  <a:gd name="T33" fmla="*/ 88 h 109"/>
                  <a:gd name="T34" fmla="*/ 450 w 693"/>
                  <a:gd name="T35" fmla="*/ 90 h 109"/>
                  <a:gd name="T36" fmla="*/ 468 w 693"/>
                  <a:gd name="T37" fmla="*/ 91 h 109"/>
                  <a:gd name="T38" fmla="*/ 487 w 693"/>
                  <a:gd name="T39" fmla="*/ 93 h 109"/>
                  <a:gd name="T40" fmla="*/ 506 w 693"/>
                  <a:gd name="T41" fmla="*/ 95 h 109"/>
                  <a:gd name="T42" fmla="*/ 525 w 693"/>
                  <a:gd name="T43" fmla="*/ 97 h 109"/>
                  <a:gd name="T44" fmla="*/ 543 w 693"/>
                  <a:gd name="T45" fmla="*/ 98 h 109"/>
                  <a:gd name="T46" fmla="*/ 562 w 693"/>
                  <a:gd name="T47" fmla="*/ 99 h 109"/>
                  <a:gd name="T48" fmla="*/ 581 w 693"/>
                  <a:gd name="T49" fmla="*/ 101 h 109"/>
                  <a:gd name="T50" fmla="*/ 600 w 693"/>
                  <a:gd name="T51" fmla="*/ 102 h 109"/>
                  <a:gd name="T52" fmla="*/ 618 w 693"/>
                  <a:gd name="T53" fmla="*/ 103 h 109"/>
                  <a:gd name="T54" fmla="*/ 637 w 693"/>
                  <a:gd name="T55" fmla="*/ 105 h 109"/>
                  <a:gd name="T56" fmla="*/ 656 w 693"/>
                  <a:gd name="T57" fmla="*/ 106 h 109"/>
                  <a:gd name="T58" fmla="*/ 675 w 693"/>
                  <a:gd name="T59" fmla="*/ 107 h 109"/>
                  <a:gd name="T60" fmla="*/ 693 w 693"/>
                  <a:gd name="T61" fmla="*/ 109 h 109"/>
                  <a:gd name="T62" fmla="*/ 677 w 693"/>
                  <a:gd name="T63" fmla="*/ 102 h 109"/>
                  <a:gd name="T64" fmla="*/ 659 w 693"/>
                  <a:gd name="T65" fmla="*/ 101 h 109"/>
                  <a:gd name="T66" fmla="*/ 640 w 693"/>
                  <a:gd name="T67" fmla="*/ 99 h 109"/>
                  <a:gd name="T68" fmla="*/ 621 w 693"/>
                  <a:gd name="T69" fmla="*/ 98 h 109"/>
                  <a:gd name="T70" fmla="*/ 602 w 693"/>
                  <a:gd name="T71" fmla="*/ 97 h 109"/>
                  <a:gd name="T72" fmla="*/ 584 w 693"/>
                  <a:gd name="T73" fmla="*/ 96 h 109"/>
                  <a:gd name="T74" fmla="*/ 565 w 693"/>
                  <a:gd name="T75" fmla="*/ 94 h 109"/>
                  <a:gd name="T76" fmla="*/ 546 w 693"/>
                  <a:gd name="T77" fmla="*/ 93 h 109"/>
                  <a:gd name="T78" fmla="*/ 527 w 693"/>
                  <a:gd name="T79" fmla="*/ 91 h 109"/>
                  <a:gd name="T80" fmla="*/ 509 w 693"/>
                  <a:gd name="T81" fmla="*/ 90 h 109"/>
                  <a:gd name="T82" fmla="*/ 490 w 693"/>
                  <a:gd name="T83" fmla="*/ 88 h 109"/>
                  <a:gd name="T84" fmla="*/ 471 w 693"/>
                  <a:gd name="T85" fmla="*/ 86 h 109"/>
                  <a:gd name="T86" fmla="*/ 452 w 693"/>
                  <a:gd name="T87" fmla="*/ 85 h 109"/>
                  <a:gd name="T88" fmla="*/ 434 w 693"/>
                  <a:gd name="T89" fmla="*/ 83 h 109"/>
                  <a:gd name="T90" fmla="*/ 415 w 693"/>
                  <a:gd name="T91" fmla="*/ 81 h 109"/>
                  <a:gd name="T92" fmla="*/ 396 w 693"/>
                  <a:gd name="T93" fmla="*/ 79 h 109"/>
                  <a:gd name="T94" fmla="*/ 377 w 693"/>
                  <a:gd name="T95" fmla="*/ 76 h 109"/>
                  <a:gd name="T96" fmla="*/ 359 w 693"/>
                  <a:gd name="T97" fmla="*/ 72 h 109"/>
                  <a:gd name="T98" fmla="*/ 340 w 693"/>
                  <a:gd name="T99" fmla="*/ 68 h 109"/>
                  <a:gd name="T100" fmla="*/ 321 w 693"/>
                  <a:gd name="T101" fmla="*/ 63 h 109"/>
                  <a:gd name="T102" fmla="*/ 302 w 693"/>
                  <a:gd name="T103" fmla="*/ 55 h 109"/>
                  <a:gd name="T104" fmla="*/ 284 w 693"/>
                  <a:gd name="T105" fmla="*/ 47 h 109"/>
                  <a:gd name="T106" fmla="*/ 265 w 693"/>
                  <a:gd name="T107" fmla="*/ 37 h 109"/>
                  <a:gd name="T108" fmla="*/ 246 w 693"/>
                  <a:gd name="T109" fmla="*/ 27 h 109"/>
                  <a:gd name="T110" fmla="*/ 227 w 693"/>
                  <a:gd name="T111" fmla="*/ 17 h 109"/>
                  <a:gd name="T112" fmla="*/ 208 w 693"/>
                  <a:gd name="T113" fmla="*/ 8 h 109"/>
                  <a:gd name="T114" fmla="*/ 190 w 693"/>
                  <a:gd name="T115" fmla="*/ 2 h 109"/>
                  <a:gd name="T116" fmla="*/ 171 w 693"/>
                  <a:gd name="T117" fmla="*/ 1 h 109"/>
                  <a:gd name="T118" fmla="*/ 147 w 693"/>
                  <a:gd name="T119" fmla="*/ 0 h 109"/>
                  <a:gd name="T120" fmla="*/ 91 w 693"/>
                  <a:gd name="T121" fmla="*/ 0 h 109"/>
                  <a:gd name="T122" fmla="*/ 0 w 693"/>
                  <a:gd name="T12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3" h="10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52" y="1"/>
                    </a:lnTo>
                    <a:lnTo>
                      <a:pt x="152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9" y="1"/>
                    </a:lnTo>
                    <a:lnTo>
                      <a:pt x="179" y="2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4" y="2"/>
                    </a:lnTo>
                    <a:lnTo>
                      <a:pt x="187" y="2"/>
                    </a:lnTo>
                    <a:lnTo>
                      <a:pt x="187" y="3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5" y="5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200" y="5"/>
                    </a:lnTo>
                    <a:lnTo>
                      <a:pt x="200" y="7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6" y="7"/>
                    </a:lnTo>
                    <a:lnTo>
                      <a:pt x="206" y="9"/>
                    </a:lnTo>
                    <a:lnTo>
                      <a:pt x="208" y="9"/>
                    </a:lnTo>
                    <a:lnTo>
                      <a:pt x="208" y="11"/>
                    </a:lnTo>
                    <a:lnTo>
                      <a:pt x="211" y="11"/>
                    </a:lnTo>
                    <a:lnTo>
                      <a:pt x="211" y="12"/>
                    </a:lnTo>
                    <a:lnTo>
                      <a:pt x="214" y="12"/>
                    </a:lnTo>
                    <a:lnTo>
                      <a:pt x="214" y="14"/>
                    </a:lnTo>
                    <a:lnTo>
                      <a:pt x="216" y="14"/>
                    </a:lnTo>
                    <a:lnTo>
                      <a:pt x="216" y="15"/>
                    </a:lnTo>
                    <a:lnTo>
                      <a:pt x="219" y="15"/>
                    </a:lnTo>
                    <a:lnTo>
                      <a:pt x="219" y="16"/>
                    </a:lnTo>
                    <a:lnTo>
                      <a:pt x="222" y="16"/>
                    </a:lnTo>
                    <a:lnTo>
                      <a:pt x="222" y="18"/>
                    </a:lnTo>
                    <a:lnTo>
                      <a:pt x="225" y="18"/>
                    </a:lnTo>
                    <a:lnTo>
                      <a:pt x="225" y="20"/>
                    </a:lnTo>
                    <a:lnTo>
                      <a:pt x="227" y="20"/>
                    </a:lnTo>
                    <a:lnTo>
                      <a:pt x="227" y="21"/>
                    </a:lnTo>
                    <a:lnTo>
                      <a:pt x="230" y="21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3" y="25"/>
                    </a:lnTo>
                    <a:lnTo>
                      <a:pt x="235" y="25"/>
                    </a:lnTo>
                    <a:lnTo>
                      <a:pt x="235" y="26"/>
                    </a:lnTo>
                    <a:lnTo>
                      <a:pt x="238" y="26"/>
                    </a:lnTo>
                    <a:lnTo>
                      <a:pt x="238" y="28"/>
                    </a:lnTo>
                    <a:lnTo>
                      <a:pt x="241" y="28"/>
                    </a:lnTo>
                    <a:lnTo>
                      <a:pt x="241" y="29"/>
                    </a:lnTo>
                    <a:lnTo>
                      <a:pt x="243" y="29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6" y="32"/>
                    </a:lnTo>
                    <a:lnTo>
                      <a:pt x="249" y="32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5"/>
                    </a:lnTo>
                    <a:lnTo>
                      <a:pt x="254" y="35"/>
                    </a:lnTo>
                    <a:lnTo>
                      <a:pt x="254" y="36"/>
                    </a:lnTo>
                    <a:lnTo>
                      <a:pt x="257" y="36"/>
                    </a:lnTo>
                    <a:lnTo>
                      <a:pt x="257" y="38"/>
                    </a:lnTo>
                    <a:lnTo>
                      <a:pt x="259" y="38"/>
                    </a:lnTo>
                    <a:lnTo>
                      <a:pt x="259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5" y="40"/>
                    </a:lnTo>
                    <a:lnTo>
                      <a:pt x="265" y="42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70" y="44"/>
                    </a:lnTo>
                    <a:lnTo>
                      <a:pt x="270" y="45"/>
                    </a:lnTo>
                    <a:lnTo>
                      <a:pt x="273" y="45"/>
                    </a:lnTo>
                    <a:lnTo>
                      <a:pt x="273" y="46"/>
                    </a:lnTo>
                    <a:lnTo>
                      <a:pt x="275" y="46"/>
                    </a:lnTo>
                    <a:lnTo>
                      <a:pt x="275" y="48"/>
                    </a:lnTo>
                    <a:lnTo>
                      <a:pt x="278" y="48"/>
                    </a:lnTo>
                    <a:lnTo>
                      <a:pt x="278" y="49"/>
                    </a:lnTo>
                    <a:lnTo>
                      <a:pt x="281" y="49"/>
                    </a:lnTo>
                    <a:lnTo>
                      <a:pt x="281" y="51"/>
                    </a:lnTo>
                    <a:lnTo>
                      <a:pt x="284" y="51"/>
                    </a:lnTo>
                    <a:lnTo>
                      <a:pt x="284" y="52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89" y="54"/>
                    </a:lnTo>
                    <a:lnTo>
                      <a:pt x="289" y="55"/>
                    </a:lnTo>
                    <a:lnTo>
                      <a:pt x="292" y="55"/>
                    </a:lnTo>
                    <a:lnTo>
                      <a:pt x="292" y="56"/>
                    </a:lnTo>
                    <a:lnTo>
                      <a:pt x="294" y="56"/>
                    </a:lnTo>
                    <a:lnTo>
                      <a:pt x="294" y="57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300" y="58"/>
                    </a:lnTo>
                    <a:lnTo>
                      <a:pt x="300" y="59"/>
                    </a:lnTo>
                    <a:lnTo>
                      <a:pt x="302" y="59"/>
                    </a:lnTo>
                    <a:lnTo>
                      <a:pt x="302" y="61"/>
                    </a:lnTo>
                    <a:lnTo>
                      <a:pt x="305" y="61"/>
                    </a:lnTo>
                    <a:lnTo>
                      <a:pt x="305" y="62"/>
                    </a:lnTo>
                    <a:lnTo>
                      <a:pt x="308" y="62"/>
                    </a:lnTo>
                    <a:lnTo>
                      <a:pt x="308" y="63"/>
                    </a:lnTo>
                    <a:lnTo>
                      <a:pt x="310" y="63"/>
                    </a:lnTo>
                    <a:lnTo>
                      <a:pt x="310" y="64"/>
                    </a:lnTo>
                    <a:lnTo>
                      <a:pt x="313" y="64"/>
                    </a:lnTo>
                    <a:lnTo>
                      <a:pt x="313" y="65"/>
                    </a:lnTo>
                    <a:lnTo>
                      <a:pt x="316" y="65"/>
                    </a:lnTo>
                    <a:lnTo>
                      <a:pt x="316" y="66"/>
                    </a:lnTo>
                    <a:lnTo>
                      <a:pt x="318" y="66"/>
                    </a:lnTo>
                    <a:lnTo>
                      <a:pt x="318" y="67"/>
                    </a:lnTo>
                    <a:lnTo>
                      <a:pt x="321" y="67"/>
                    </a:lnTo>
                    <a:lnTo>
                      <a:pt x="321" y="68"/>
                    </a:lnTo>
                    <a:lnTo>
                      <a:pt x="324" y="68"/>
                    </a:lnTo>
                    <a:lnTo>
                      <a:pt x="324" y="69"/>
                    </a:lnTo>
                    <a:lnTo>
                      <a:pt x="326" y="69"/>
                    </a:lnTo>
                    <a:lnTo>
                      <a:pt x="326" y="70"/>
                    </a:lnTo>
                    <a:lnTo>
                      <a:pt x="329" y="70"/>
                    </a:lnTo>
                    <a:lnTo>
                      <a:pt x="329" y="70"/>
                    </a:lnTo>
                    <a:lnTo>
                      <a:pt x="332" y="70"/>
                    </a:lnTo>
                    <a:lnTo>
                      <a:pt x="332" y="71"/>
                    </a:lnTo>
                    <a:lnTo>
                      <a:pt x="334" y="71"/>
                    </a:lnTo>
                    <a:lnTo>
                      <a:pt x="334" y="72"/>
                    </a:lnTo>
                    <a:lnTo>
                      <a:pt x="337" y="72"/>
                    </a:lnTo>
                    <a:lnTo>
                      <a:pt x="337" y="73"/>
                    </a:lnTo>
                    <a:lnTo>
                      <a:pt x="340" y="73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4"/>
                    </a:lnTo>
                    <a:lnTo>
                      <a:pt x="345" y="74"/>
                    </a:lnTo>
                    <a:lnTo>
                      <a:pt x="345" y="74"/>
                    </a:lnTo>
                    <a:lnTo>
                      <a:pt x="348" y="74"/>
                    </a:lnTo>
                    <a:lnTo>
                      <a:pt x="348" y="75"/>
                    </a:lnTo>
                    <a:lnTo>
                      <a:pt x="351" y="75"/>
                    </a:lnTo>
                    <a:lnTo>
                      <a:pt x="351" y="76"/>
                    </a:lnTo>
                    <a:lnTo>
                      <a:pt x="353" y="76"/>
                    </a:lnTo>
                    <a:lnTo>
                      <a:pt x="353" y="76"/>
                    </a:lnTo>
                    <a:lnTo>
                      <a:pt x="356" y="76"/>
                    </a:lnTo>
                    <a:lnTo>
                      <a:pt x="356" y="77"/>
                    </a:lnTo>
                    <a:lnTo>
                      <a:pt x="359" y="77"/>
                    </a:lnTo>
                    <a:lnTo>
                      <a:pt x="359" y="77"/>
                    </a:lnTo>
                    <a:lnTo>
                      <a:pt x="361" y="77"/>
                    </a:lnTo>
                    <a:lnTo>
                      <a:pt x="361" y="78"/>
                    </a:lnTo>
                    <a:lnTo>
                      <a:pt x="364" y="78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9"/>
                    </a:lnTo>
                    <a:lnTo>
                      <a:pt x="369" y="79"/>
                    </a:lnTo>
                    <a:lnTo>
                      <a:pt x="369" y="79"/>
                    </a:lnTo>
                    <a:lnTo>
                      <a:pt x="372" y="79"/>
                    </a:lnTo>
                    <a:lnTo>
                      <a:pt x="372" y="8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77" y="80"/>
                    </a:lnTo>
                    <a:lnTo>
                      <a:pt x="377" y="81"/>
                    </a:lnTo>
                    <a:lnTo>
                      <a:pt x="380" y="81"/>
                    </a:lnTo>
                    <a:lnTo>
                      <a:pt x="380" y="81"/>
                    </a:lnTo>
                    <a:lnTo>
                      <a:pt x="383" y="81"/>
                    </a:lnTo>
                    <a:lnTo>
                      <a:pt x="383" y="82"/>
                    </a:lnTo>
                    <a:lnTo>
                      <a:pt x="385" y="82"/>
                    </a:lnTo>
                    <a:lnTo>
                      <a:pt x="385" y="82"/>
                    </a:lnTo>
                    <a:lnTo>
                      <a:pt x="388" y="82"/>
                    </a:lnTo>
                    <a:lnTo>
                      <a:pt x="388" y="83"/>
                    </a:lnTo>
                    <a:lnTo>
                      <a:pt x="391" y="83"/>
                    </a:lnTo>
                    <a:lnTo>
                      <a:pt x="391" y="83"/>
                    </a:lnTo>
                    <a:lnTo>
                      <a:pt x="393" y="83"/>
                    </a:lnTo>
                    <a:lnTo>
                      <a:pt x="393" y="83"/>
                    </a:lnTo>
                    <a:lnTo>
                      <a:pt x="396" y="83"/>
                    </a:lnTo>
                    <a:lnTo>
                      <a:pt x="396" y="84"/>
                    </a:lnTo>
                    <a:lnTo>
                      <a:pt x="399" y="84"/>
                    </a:lnTo>
                    <a:lnTo>
                      <a:pt x="399" y="84"/>
                    </a:lnTo>
                    <a:lnTo>
                      <a:pt x="401" y="84"/>
                    </a:lnTo>
                    <a:lnTo>
                      <a:pt x="401" y="85"/>
                    </a:lnTo>
                    <a:lnTo>
                      <a:pt x="404" y="85"/>
                    </a:lnTo>
                    <a:lnTo>
                      <a:pt x="404" y="85"/>
                    </a:lnTo>
                    <a:lnTo>
                      <a:pt x="407" y="85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6"/>
                    </a:lnTo>
                    <a:lnTo>
                      <a:pt x="412" y="86"/>
                    </a:lnTo>
                    <a:lnTo>
                      <a:pt x="412" y="86"/>
                    </a:lnTo>
                    <a:lnTo>
                      <a:pt x="415" y="86"/>
                    </a:lnTo>
                    <a:lnTo>
                      <a:pt x="415" y="86"/>
                    </a:lnTo>
                    <a:lnTo>
                      <a:pt x="417" y="86"/>
                    </a:lnTo>
                    <a:lnTo>
                      <a:pt x="417" y="86"/>
                    </a:lnTo>
                    <a:lnTo>
                      <a:pt x="420" y="86"/>
                    </a:lnTo>
                    <a:lnTo>
                      <a:pt x="420" y="86"/>
                    </a:lnTo>
                    <a:lnTo>
                      <a:pt x="423" y="86"/>
                    </a:lnTo>
                    <a:lnTo>
                      <a:pt x="423" y="87"/>
                    </a:lnTo>
                    <a:lnTo>
                      <a:pt x="425" y="87"/>
                    </a:lnTo>
                    <a:lnTo>
                      <a:pt x="425" y="87"/>
                    </a:lnTo>
                    <a:lnTo>
                      <a:pt x="428" y="87"/>
                    </a:lnTo>
                    <a:lnTo>
                      <a:pt x="428" y="87"/>
                    </a:lnTo>
                    <a:lnTo>
                      <a:pt x="431" y="87"/>
                    </a:lnTo>
                    <a:lnTo>
                      <a:pt x="431" y="88"/>
                    </a:lnTo>
                    <a:lnTo>
                      <a:pt x="434" y="88"/>
                    </a:lnTo>
                    <a:lnTo>
                      <a:pt x="434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9" y="88"/>
                    </a:lnTo>
                    <a:lnTo>
                      <a:pt x="439" y="88"/>
                    </a:lnTo>
                    <a:lnTo>
                      <a:pt x="442" y="88"/>
                    </a:lnTo>
                    <a:lnTo>
                      <a:pt x="442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7" y="89"/>
                    </a:lnTo>
                    <a:lnTo>
                      <a:pt x="447" y="89"/>
                    </a:lnTo>
                    <a:lnTo>
                      <a:pt x="450" y="89"/>
                    </a:lnTo>
                    <a:lnTo>
                      <a:pt x="450" y="90"/>
                    </a:lnTo>
                    <a:lnTo>
                      <a:pt x="452" y="90"/>
                    </a:lnTo>
                    <a:lnTo>
                      <a:pt x="452" y="90"/>
                    </a:lnTo>
                    <a:lnTo>
                      <a:pt x="455" y="90"/>
                    </a:lnTo>
                    <a:lnTo>
                      <a:pt x="455" y="90"/>
                    </a:lnTo>
                    <a:lnTo>
                      <a:pt x="458" y="90"/>
                    </a:lnTo>
                    <a:lnTo>
                      <a:pt x="458" y="90"/>
                    </a:lnTo>
                    <a:lnTo>
                      <a:pt x="460" y="90"/>
                    </a:lnTo>
                    <a:lnTo>
                      <a:pt x="460" y="90"/>
                    </a:lnTo>
                    <a:lnTo>
                      <a:pt x="463" y="90"/>
                    </a:lnTo>
                    <a:lnTo>
                      <a:pt x="463" y="91"/>
                    </a:lnTo>
                    <a:lnTo>
                      <a:pt x="466" y="91"/>
                    </a:lnTo>
                    <a:lnTo>
                      <a:pt x="466" y="91"/>
                    </a:lnTo>
                    <a:lnTo>
                      <a:pt x="468" y="91"/>
                    </a:lnTo>
                    <a:lnTo>
                      <a:pt x="468" y="91"/>
                    </a:lnTo>
                    <a:lnTo>
                      <a:pt x="471" y="91"/>
                    </a:lnTo>
                    <a:lnTo>
                      <a:pt x="471" y="92"/>
                    </a:lnTo>
                    <a:lnTo>
                      <a:pt x="474" y="92"/>
                    </a:lnTo>
                    <a:lnTo>
                      <a:pt x="474" y="92"/>
                    </a:lnTo>
                    <a:lnTo>
                      <a:pt x="476" y="92"/>
                    </a:lnTo>
                    <a:lnTo>
                      <a:pt x="476" y="92"/>
                    </a:lnTo>
                    <a:lnTo>
                      <a:pt x="479" y="92"/>
                    </a:lnTo>
                    <a:lnTo>
                      <a:pt x="479" y="92"/>
                    </a:lnTo>
                    <a:lnTo>
                      <a:pt x="482" y="92"/>
                    </a:lnTo>
                    <a:lnTo>
                      <a:pt x="482" y="93"/>
                    </a:lnTo>
                    <a:lnTo>
                      <a:pt x="484" y="93"/>
                    </a:lnTo>
                    <a:lnTo>
                      <a:pt x="484" y="93"/>
                    </a:lnTo>
                    <a:lnTo>
                      <a:pt x="487" y="93"/>
                    </a:lnTo>
                    <a:lnTo>
                      <a:pt x="487" y="93"/>
                    </a:lnTo>
                    <a:lnTo>
                      <a:pt x="490" y="93"/>
                    </a:lnTo>
                    <a:lnTo>
                      <a:pt x="490" y="93"/>
                    </a:lnTo>
                    <a:lnTo>
                      <a:pt x="492" y="93"/>
                    </a:lnTo>
                    <a:lnTo>
                      <a:pt x="492" y="94"/>
                    </a:lnTo>
                    <a:lnTo>
                      <a:pt x="495" y="94"/>
                    </a:lnTo>
                    <a:lnTo>
                      <a:pt x="495" y="94"/>
                    </a:lnTo>
                    <a:lnTo>
                      <a:pt x="498" y="94"/>
                    </a:lnTo>
                    <a:lnTo>
                      <a:pt x="498" y="94"/>
                    </a:lnTo>
                    <a:lnTo>
                      <a:pt x="501" y="94"/>
                    </a:lnTo>
                    <a:lnTo>
                      <a:pt x="501" y="94"/>
                    </a:lnTo>
                    <a:lnTo>
                      <a:pt x="503" y="94"/>
                    </a:lnTo>
                    <a:lnTo>
                      <a:pt x="503" y="95"/>
                    </a:lnTo>
                    <a:lnTo>
                      <a:pt x="506" y="95"/>
                    </a:lnTo>
                    <a:lnTo>
                      <a:pt x="506" y="95"/>
                    </a:lnTo>
                    <a:lnTo>
                      <a:pt x="509" y="95"/>
                    </a:lnTo>
                    <a:lnTo>
                      <a:pt x="509" y="95"/>
                    </a:lnTo>
                    <a:lnTo>
                      <a:pt x="511" y="95"/>
                    </a:lnTo>
                    <a:lnTo>
                      <a:pt x="511" y="95"/>
                    </a:lnTo>
                    <a:lnTo>
                      <a:pt x="514" y="95"/>
                    </a:lnTo>
                    <a:lnTo>
                      <a:pt x="514" y="96"/>
                    </a:lnTo>
                    <a:lnTo>
                      <a:pt x="517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6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5" y="96"/>
                    </a:lnTo>
                    <a:lnTo>
                      <a:pt x="525" y="97"/>
                    </a:lnTo>
                    <a:lnTo>
                      <a:pt x="527" y="97"/>
                    </a:lnTo>
                    <a:lnTo>
                      <a:pt x="527" y="97"/>
                    </a:lnTo>
                    <a:lnTo>
                      <a:pt x="530" y="97"/>
                    </a:lnTo>
                    <a:lnTo>
                      <a:pt x="530" y="97"/>
                    </a:lnTo>
                    <a:lnTo>
                      <a:pt x="533" y="97"/>
                    </a:lnTo>
                    <a:lnTo>
                      <a:pt x="533" y="97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8" y="97"/>
                    </a:lnTo>
                    <a:lnTo>
                      <a:pt x="538" y="97"/>
                    </a:lnTo>
                    <a:lnTo>
                      <a:pt x="541" y="97"/>
                    </a:lnTo>
                    <a:lnTo>
                      <a:pt x="541" y="98"/>
                    </a:lnTo>
                    <a:lnTo>
                      <a:pt x="543" y="98"/>
                    </a:lnTo>
                    <a:lnTo>
                      <a:pt x="543" y="98"/>
                    </a:lnTo>
                    <a:lnTo>
                      <a:pt x="546" y="98"/>
                    </a:lnTo>
                    <a:lnTo>
                      <a:pt x="546" y="98"/>
                    </a:lnTo>
                    <a:lnTo>
                      <a:pt x="549" y="98"/>
                    </a:lnTo>
                    <a:lnTo>
                      <a:pt x="549" y="98"/>
                    </a:lnTo>
                    <a:lnTo>
                      <a:pt x="551" y="98"/>
                    </a:lnTo>
                    <a:lnTo>
                      <a:pt x="551" y="99"/>
                    </a:lnTo>
                    <a:lnTo>
                      <a:pt x="554" y="99"/>
                    </a:lnTo>
                    <a:lnTo>
                      <a:pt x="554" y="99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62" y="99"/>
                    </a:lnTo>
                    <a:lnTo>
                      <a:pt x="562" y="99"/>
                    </a:lnTo>
                    <a:lnTo>
                      <a:pt x="565" y="99"/>
                    </a:lnTo>
                    <a:lnTo>
                      <a:pt x="565" y="100"/>
                    </a:lnTo>
                    <a:lnTo>
                      <a:pt x="568" y="100"/>
                    </a:lnTo>
                    <a:lnTo>
                      <a:pt x="568" y="100"/>
                    </a:lnTo>
                    <a:lnTo>
                      <a:pt x="570" y="100"/>
                    </a:lnTo>
                    <a:lnTo>
                      <a:pt x="570" y="100"/>
                    </a:lnTo>
                    <a:lnTo>
                      <a:pt x="573" y="100"/>
                    </a:lnTo>
                    <a:lnTo>
                      <a:pt x="573" y="100"/>
                    </a:lnTo>
                    <a:lnTo>
                      <a:pt x="576" y="100"/>
                    </a:lnTo>
                    <a:lnTo>
                      <a:pt x="576" y="101"/>
                    </a:lnTo>
                    <a:lnTo>
                      <a:pt x="578" y="101"/>
                    </a:lnTo>
                    <a:lnTo>
                      <a:pt x="578" y="101"/>
                    </a:lnTo>
                    <a:lnTo>
                      <a:pt x="581" y="101"/>
                    </a:lnTo>
                    <a:lnTo>
                      <a:pt x="581" y="101"/>
                    </a:lnTo>
                    <a:lnTo>
                      <a:pt x="584" y="101"/>
                    </a:lnTo>
                    <a:lnTo>
                      <a:pt x="584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9" y="101"/>
                    </a:lnTo>
                    <a:lnTo>
                      <a:pt x="589" y="102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4" y="102"/>
                    </a:lnTo>
                    <a:lnTo>
                      <a:pt x="594" y="102"/>
                    </a:lnTo>
                    <a:lnTo>
                      <a:pt x="597" y="102"/>
                    </a:lnTo>
                    <a:lnTo>
                      <a:pt x="597" y="102"/>
                    </a:lnTo>
                    <a:lnTo>
                      <a:pt x="600" y="102"/>
                    </a:lnTo>
                    <a:lnTo>
                      <a:pt x="600" y="102"/>
                    </a:lnTo>
                    <a:lnTo>
                      <a:pt x="602" y="102"/>
                    </a:lnTo>
                    <a:lnTo>
                      <a:pt x="602" y="102"/>
                    </a:lnTo>
                    <a:lnTo>
                      <a:pt x="605" y="102"/>
                    </a:lnTo>
                    <a:lnTo>
                      <a:pt x="605" y="102"/>
                    </a:lnTo>
                    <a:lnTo>
                      <a:pt x="608" y="102"/>
                    </a:lnTo>
                    <a:lnTo>
                      <a:pt x="608" y="103"/>
                    </a:lnTo>
                    <a:lnTo>
                      <a:pt x="610" y="103"/>
                    </a:lnTo>
                    <a:lnTo>
                      <a:pt x="610" y="103"/>
                    </a:lnTo>
                    <a:lnTo>
                      <a:pt x="613" y="103"/>
                    </a:lnTo>
                    <a:lnTo>
                      <a:pt x="613" y="103"/>
                    </a:lnTo>
                    <a:lnTo>
                      <a:pt x="616" y="103"/>
                    </a:lnTo>
                    <a:lnTo>
                      <a:pt x="616" y="103"/>
                    </a:lnTo>
                    <a:lnTo>
                      <a:pt x="618" y="103"/>
                    </a:lnTo>
                    <a:lnTo>
                      <a:pt x="618" y="103"/>
                    </a:lnTo>
                    <a:lnTo>
                      <a:pt x="621" y="103"/>
                    </a:lnTo>
                    <a:lnTo>
                      <a:pt x="621" y="104"/>
                    </a:lnTo>
                    <a:lnTo>
                      <a:pt x="624" y="104"/>
                    </a:lnTo>
                    <a:lnTo>
                      <a:pt x="624" y="104"/>
                    </a:lnTo>
                    <a:lnTo>
                      <a:pt x="626" y="104"/>
                    </a:lnTo>
                    <a:lnTo>
                      <a:pt x="626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32" y="104"/>
                    </a:lnTo>
                    <a:lnTo>
                      <a:pt x="632" y="104"/>
                    </a:lnTo>
                    <a:lnTo>
                      <a:pt x="634" y="104"/>
                    </a:lnTo>
                    <a:lnTo>
                      <a:pt x="634" y="105"/>
                    </a:lnTo>
                    <a:lnTo>
                      <a:pt x="637" y="105"/>
                    </a:lnTo>
                    <a:lnTo>
                      <a:pt x="637" y="105"/>
                    </a:lnTo>
                    <a:lnTo>
                      <a:pt x="640" y="105"/>
                    </a:lnTo>
                    <a:lnTo>
                      <a:pt x="640" y="105"/>
                    </a:lnTo>
                    <a:lnTo>
                      <a:pt x="643" y="105"/>
                    </a:lnTo>
                    <a:lnTo>
                      <a:pt x="643" y="105"/>
                    </a:lnTo>
                    <a:lnTo>
                      <a:pt x="645" y="105"/>
                    </a:lnTo>
                    <a:lnTo>
                      <a:pt x="645" y="105"/>
                    </a:lnTo>
                    <a:lnTo>
                      <a:pt x="648" y="105"/>
                    </a:lnTo>
                    <a:lnTo>
                      <a:pt x="648" y="105"/>
                    </a:lnTo>
                    <a:lnTo>
                      <a:pt x="651" y="105"/>
                    </a:lnTo>
                    <a:lnTo>
                      <a:pt x="651" y="106"/>
                    </a:lnTo>
                    <a:lnTo>
                      <a:pt x="653" y="106"/>
                    </a:lnTo>
                    <a:lnTo>
                      <a:pt x="653" y="106"/>
                    </a:lnTo>
                    <a:lnTo>
                      <a:pt x="656" y="106"/>
                    </a:lnTo>
                    <a:lnTo>
                      <a:pt x="656" y="106"/>
                    </a:lnTo>
                    <a:lnTo>
                      <a:pt x="659" y="106"/>
                    </a:lnTo>
                    <a:lnTo>
                      <a:pt x="659" y="106"/>
                    </a:lnTo>
                    <a:lnTo>
                      <a:pt x="661" y="106"/>
                    </a:lnTo>
                    <a:lnTo>
                      <a:pt x="661" y="106"/>
                    </a:lnTo>
                    <a:lnTo>
                      <a:pt x="664" y="106"/>
                    </a:lnTo>
                    <a:lnTo>
                      <a:pt x="664" y="106"/>
                    </a:lnTo>
                    <a:lnTo>
                      <a:pt x="667" y="106"/>
                    </a:lnTo>
                    <a:lnTo>
                      <a:pt x="667" y="106"/>
                    </a:lnTo>
                    <a:lnTo>
                      <a:pt x="669" y="106"/>
                    </a:lnTo>
                    <a:lnTo>
                      <a:pt x="669" y="107"/>
                    </a:lnTo>
                    <a:lnTo>
                      <a:pt x="672" y="107"/>
                    </a:lnTo>
                    <a:lnTo>
                      <a:pt x="672" y="107"/>
                    </a:lnTo>
                    <a:lnTo>
                      <a:pt x="675" y="107"/>
                    </a:lnTo>
                    <a:lnTo>
                      <a:pt x="675" y="107"/>
                    </a:lnTo>
                    <a:lnTo>
                      <a:pt x="677" y="107"/>
                    </a:lnTo>
                    <a:lnTo>
                      <a:pt x="677" y="108"/>
                    </a:lnTo>
                    <a:lnTo>
                      <a:pt x="680" y="108"/>
                    </a:lnTo>
                    <a:lnTo>
                      <a:pt x="680" y="108"/>
                    </a:lnTo>
                    <a:lnTo>
                      <a:pt x="683" y="108"/>
                    </a:lnTo>
                    <a:lnTo>
                      <a:pt x="683" y="108"/>
                    </a:lnTo>
                    <a:lnTo>
                      <a:pt x="685" y="108"/>
                    </a:lnTo>
                    <a:lnTo>
                      <a:pt x="685" y="108"/>
                    </a:lnTo>
                    <a:lnTo>
                      <a:pt x="688" y="108"/>
                    </a:lnTo>
                    <a:lnTo>
                      <a:pt x="688" y="109"/>
                    </a:lnTo>
                    <a:lnTo>
                      <a:pt x="691" y="109"/>
                    </a:lnTo>
                    <a:lnTo>
                      <a:pt x="691" y="109"/>
                    </a:lnTo>
                    <a:lnTo>
                      <a:pt x="693" y="109"/>
                    </a:lnTo>
                    <a:lnTo>
                      <a:pt x="693" y="109"/>
                    </a:lnTo>
                    <a:lnTo>
                      <a:pt x="693" y="104"/>
                    </a:lnTo>
                    <a:lnTo>
                      <a:pt x="693" y="103"/>
                    </a:lnTo>
                    <a:lnTo>
                      <a:pt x="691" y="103"/>
                    </a:lnTo>
                    <a:lnTo>
                      <a:pt x="691" y="103"/>
                    </a:lnTo>
                    <a:lnTo>
                      <a:pt x="688" y="103"/>
                    </a:lnTo>
                    <a:lnTo>
                      <a:pt x="688" y="103"/>
                    </a:lnTo>
                    <a:lnTo>
                      <a:pt x="685" y="103"/>
                    </a:lnTo>
                    <a:lnTo>
                      <a:pt x="685" y="103"/>
                    </a:lnTo>
                    <a:lnTo>
                      <a:pt x="683" y="103"/>
                    </a:lnTo>
                    <a:lnTo>
                      <a:pt x="683" y="103"/>
                    </a:lnTo>
                    <a:lnTo>
                      <a:pt x="680" y="103"/>
                    </a:lnTo>
                    <a:lnTo>
                      <a:pt x="680" y="102"/>
                    </a:lnTo>
                    <a:lnTo>
                      <a:pt x="677" y="102"/>
                    </a:lnTo>
                    <a:lnTo>
                      <a:pt x="677" y="102"/>
                    </a:lnTo>
                    <a:lnTo>
                      <a:pt x="675" y="102"/>
                    </a:lnTo>
                    <a:lnTo>
                      <a:pt x="675" y="102"/>
                    </a:lnTo>
                    <a:lnTo>
                      <a:pt x="672" y="102"/>
                    </a:lnTo>
                    <a:lnTo>
                      <a:pt x="672" y="101"/>
                    </a:lnTo>
                    <a:lnTo>
                      <a:pt x="669" y="101"/>
                    </a:lnTo>
                    <a:lnTo>
                      <a:pt x="669" y="101"/>
                    </a:lnTo>
                    <a:lnTo>
                      <a:pt x="667" y="101"/>
                    </a:lnTo>
                    <a:lnTo>
                      <a:pt x="667" y="101"/>
                    </a:lnTo>
                    <a:lnTo>
                      <a:pt x="664" y="101"/>
                    </a:lnTo>
                    <a:lnTo>
                      <a:pt x="664" y="101"/>
                    </a:lnTo>
                    <a:lnTo>
                      <a:pt x="661" y="101"/>
                    </a:lnTo>
                    <a:lnTo>
                      <a:pt x="661" y="101"/>
                    </a:lnTo>
                    <a:lnTo>
                      <a:pt x="659" y="101"/>
                    </a:lnTo>
                    <a:lnTo>
                      <a:pt x="659" y="101"/>
                    </a:lnTo>
                    <a:lnTo>
                      <a:pt x="656" y="101"/>
                    </a:lnTo>
                    <a:lnTo>
                      <a:pt x="656" y="100"/>
                    </a:lnTo>
                    <a:lnTo>
                      <a:pt x="653" y="100"/>
                    </a:lnTo>
                    <a:lnTo>
                      <a:pt x="653" y="100"/>
                    </a:lnTo>
                    <a:lnTo>
                      <a:pt x="651" y="100"/>
                    </a:lnTo>
                    <a:lnTo>
                      <a:pt x="651" y="100"/>
                    </a:lnTo>
                    <a:lnTo>
                      <a:pt x="648" y="100"/>
                    </a:lnTo>
                    <a:lnTo>
                      <a:pt x="648" y="100"/>
                    </a:lnTo>
                    <a:lnTo>
                      <a:pt x="645" y="100"/>
                    </a:lnTo>
                    <a:lnTo>
                      <a:pt x="645" y="100"/>
                    </a:lnTo>
                    <a:lnTo>
                      <a:pt x="643" y="100"/>
                    </a:lnTo>
                    <a:lnTo>
                      <a:pt x="643" y="100"/>
                    </a:lnTo>
                    <a:lnTo>
                      <a:pt x="640" y="100"/>
                    </a:lnTo>
                    <a:lnTo>
                      <a:pt x="640" y="99"/>
                    </a:lnTo>
                    <a:lnTo>
                      <a:pt x="637" y="99"/>
                    </a:lnTo>
                    <a:lnTo>
                      <a:pt x="637" y="99"/>
                    </a:lnTo>
                    <a:lnTo>
                      <a:pt x="634" y="99"/>
                    </a:lnTo>
                    <a:lnTo>
                      <a:pt x="634" y="99"/>
                    </a:lnTo>
                    <a:lnTo>
                      <a:pt x="632" y="99"/>
                    </a:lnTo>
                    <a:lnTo>
                      <a:pt x="632" y="99"/>
                    </a:lnTo>
                    <a:lnTo>
                      <a:pt x="629" y="99"/>
                    </a:lnTo>
                    <a:lnTo>
                      <a:pt x="629" y="99"/>
                    </a:lnTo>
                    <a:lnTo>
                      <a:pt x="626" y="99"/>
                    </a:lnTo>
                    <a:lnTo>
                      <a:pt x="626" y="98"/>
                    </a:lnTo>
                    <a:lnTo>
                      <a:pt x="624" y="98"/>
                    </a:lnTo>
                    <a:lnTo>
                      <a:pt x="624" y="98"/>
                    </a:lnTo>
                    <a:lnTo>
                      <a:pt x="621" y="98"/>
                    </a:lnTo>
                    <a:lnTo>
                      <a:pt x="621" y="98"/>
                    </a:lnTo>
                    <a:lnTo>
                      <a:pt x="618" y="98"/>
                    </a:lnTo>
                    <a:lnTo>
                      <a:pt x="618" y="98"/>
                    </a:lnTo>
                    <a:lnTo>
                      <a:pt x="616" y="98"/>
                    </a:lnTo>
                    <a:lnTo>
                      <a:pt x="616" y="97"/>
                    </a:lnTo>
                    <a:lnTo>
                      <a:pt x="613" y="97"/>
                    </a:lnTo>
                    <a:lnTo>
                      <a:pt x="613" y="97"/>
                    </a:lnTo>
                    <a:lnTo>
                      <a:pt x="610" y="97"/>
                    </a:lnTo>
                    <a:lnTo>
                      <a:pt x="610" y="97"/>
                    </a:lnTo>
                    <a:lnTo>
                      <a:pt x="608" y="97"/>
                    </a:lnTo>
                    <a:lnTo>
                      <a:pt x="608" y="97"/>
                    </a:lnTo>
                    <a:lnTo>
                      <a:pt x="605" y="97"/>
                    </a:lnTo>
                    <a:lnTo>
                      <a:pt x="605" y="97"/>
                    </a:lnTo>
                    <a:lnTo>
                      <a:pt x="602" y="97"/>
                    </a:lnTo>
                    <a:lnTo>
                      <a:pt x="602" y="97"/>
                    </a:lnTo>
                    <a:lnTo>
                      <a:pt x="600" y="97"/>
                    </a:lnTo>
                    <a:lnTo>
                      <a:pt x="600" y="97"/>
                    </a:lnTo>
                    <a:lnTo>
                      <a:pt x="597" y="97"/>
                    </a:lnTo>
                    <a:lnTo>
                      <a:pt x="597" y="97"/>
                    </a:lnTo>
                    <a:lnTo>
                      <a:pt x="594" y="97"/>
                    </a:lnTo>
                    <a:lnTo>
                      <a:pt x="594" y="96"/>
                    </a:lnTo>
                    <a:lnTo>
                      <a:pt x="592" y="96"/>
                    </a:lnTo>
                    <a:lnTo>
                      <a:pt x="592" y="96"/>
                    </a:lnTo>
                    <a:lnTo>
                      <a:pt x="589" y="96"/>
                    </a:lnTo>
                    <a:lnTo>
                      <a:pt x="589" y="96"/>
                    </a:lnTo>
                    <a:lnTo>
                      <a:pt x="586" y="96"/>
                    </a:lnTo>
                    <a:lnTo>
                      <a:pt x="586" y="96"/>
                    </a:lnTo>
                    <a:lnTo>
                      <a:pt x="584" y="96"/>
                    </a:lnTo>
                    <a:lnTo>
                      <a:pt x="584" y="96"/>
                    </a:lnTo>
                    <a:lnTo>
                      <a:pt x="581" y="96"/>
                    </a:lnTo>
                    <a:lnTo>
                      <a:pt x="581" y="96"/>
                    </a:lnTo>
                    <a:lnTo>
                      <a:pt x="578" y="96"/>
                    </a:lnTo>
                    <a:lnTo>
                      <a:pt x="578" y="95"/>
                    </a:lnTo>
                    <a:lnTo>
                      <a:pt x="576" y="95"/>
                    </a:lnTo>
                    <a:lnTo>
                      <a:pt x="576" y="95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70" y="95"/>
                    </a:lnTo>
                    <a:lnTo>
                      <a:pt x="570" y="95"/>
                    </a:lnTo>
                    <a:lnTo>
                      <a:pt x="568" y="95"/>
                    </a:lnTo>
                    <a:lnTo>
                      <a:pt x="568" y="95"/>
                    </a:lnTo>
                    <a:lnTo>
                      <a:pt x="565" y="95"/>
                    </a:lnTo>
                    <a:lnTo>
                      <a:pt x="565" y="94"/>
                    </a:lnTo>
                    <a:lnTo>
                      <a:pt x="562" y="94"/>
                    </a:lnTo>
                    <a:lnTo>
                      <a:pt x="562" y="94"/>
                    </a:lnTo>
                    <a:lnTo>
                      <a:pt x="560" y="94"/>
                    </a:lnTo>
                    <a:lnTo>
                      <a:pt x="560" y="94"/>
                    </a:lnTo>
                    <a:lnTo>
                      <a:pt x="557" y="94"/>
                    </a:lnTo>
                    <a:lnTo>
                      <a:pt x="557" y="93"/>
                    </a:lnTo>
                    <a:lnTo>
                      <a:pt x="554" y="93"/>
                    </a:lnTo>
                    <a:lnTo>
                      <a:pt x="554" y="93"/>
                    </a:lnTo>
                    <a:lnTo>
                      <a:pt x="551" y="93"/>
                    </a:lnTo>
                    <a:lnTo>
                      <a:pt x="551" y="93"/>
                    </a:lnTo>
                    <a:lnTo>
                      <a:pt x="549" y="93"/>
                    </a:lnTo>
                    <a:lnTo>
                      <a:pt x="549" y="93"/>
                    </a:lnTo>
                    <a:lnTo>
                      <a:pt x="546" y="93"/>
                    </a:lnTo>
                    <a:lnTo>
                      <a:pt x="546" y="93"/>
                    </a:lnTo>
                    <a:lnTo>
                      <a:pt x="543" y="93"/>
                    </a:lnTo>
                    <a:lnTo>
                      <a:pt x="543" y="92"/>
                    </a:lnTo>
                    <a:lnTo>
                      <a:pt x="541" y="92"/>
                    </a:lnTo>
                    <a:lnTo>
                      <a:pt x="541" y="92"/>
                    </a:lnTo>
                    <a:lnTo>
                      <a:pt x="538" y="92"/>
                    </a:lnTo>
                    <a:lnTo>
                      <a:pt x="538" y="92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533" y="92"/>
                    </a:lnTo>
                    <a:lnTo>
                      <a:pt x="533" y="92"/>
                    </a:lnTo>
                    <a:lnTo>
                      <a:pt x="530" y="92"/>
                    </a:lnTo>
                    <a:lnTo>
                      <a:pt x="530" y="92"/>
                    </a:lnTo>
                    <a:lnTo>
                      <a:pt x="527" y="92"/>
                    </a:lnTo>
                    <a:lnTo>
                      <a:pt x="527" y="91"/>
                    </a:lnTo>
                    <a:lnTo>
                      <a:pt x="525" y="91"/>
                    </a:lnTo>
                    <a:lnTo>
                      <a:pt x="525" y="91"/>
                    </a:lnTo>
                    <a:lnTo>
                      <a:pt x="522" y="91"/>
                    </a:lnTo>
                    <a:lnTo>
                      <a:pt x="522" y="91"/>
                    </a:lnTo>
                    <a:lnTo>
                      <a:pt x="519" y="91"/>
                    </a:lnTo>
                    <a:lnTo>
                      <a:pt x="519" y="91"/>
                    </a:lnTo>
                    <a:lnTo>
                      <a:pt x="517" y="91"/>
                    </a:lnTo>
                    <a:lnTo>
                      <a:pt x="517" y="90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0"/>
                    </a:lnTo>
                    <a:lnTo>
                      <a:pt x="509" y="90"/>
                    </a:lnTo>
                    <a:lnTo>
                      <a:pt x="509" y="90"/>
                    </a:lnTo>
                    <a:lnTo>
                      <a:pt x="506" y="90"/>
                    </a:lnTo>
                    <a:lnTo>
                      <a:pt x="506" y="90"/>
                    </a:lnTo>
                    <a:lnTo>
                      <a:pt x="503" y="90"/>
                    </a:lnTo>
                    <a:lnTo>
                      <a:pt x="503" y="89"/>
                    </a:lnTo>
                    <a:lnTo>
                      <a:pt x="501" y="89"/>
                    </a:lnTo>
                    <a:lnTo>
                      <a:pt x="501" y="89"/>
                    </a:lnTo>
                    <a:lnTo>
                      <a:pt x="498" y="89"/>
                    </a:lnTo>
                    <a:lnTo>
                      <a:pt x="498" y="89"/>
                    </a:lnTo>
                    <a:lnTo>
                      <a:pt x="495" y="89"/>
                    </a:lnTo>
                    <a:lnTo>
                      <a:pt x="495" y="89"/>
                    </a:lnTo>
                    <a:lnTo>
                      <a:pt x="492" y="89"/>
                    </a:lnTo>
                    <a:lnTo>
                      <a:pt x="492" y="88"/>
                    </a:lnTo>
                    <a:lnTo>
                      <a:pt x="490" y="88"/>
                    </a:lnTo>
                    <a:lnTo>
                      <a:pt x="490" y="88"/>
                    </a:lnTo>
                    <a:lnTo>
                      <a:pt x="487" y="88"/>
                    </a:lnTo>
                    <a:lnTo>
                      <a:pt x="487" y="88"/>
                    </a:lnTo>
                    <a:lnTo>
                      <a:pt x="484" y="88"/>
                    </a:lnTo>
                    <a:lnTo>
                      <a:pt x="484" y="88"/>
                    </a:lnTo>
                    <a:lnTo>
                      <a:pt x="482" y="88"/>
                    </a:lnTo>
                    <a:lnTo>
                      <a:pt x="482" y="87"/>
                    </a:lnTo>
                    <a:lnTo>
                      <a:pt x="479" y="87"/>
                    </a:lnTo>
                    <a:lnTo>
                      <a:pt x="479" y="87"/>
                    </a:lnTo>
                    <a:lnTo>
                      <a:pt x="476" y="87"/>
                    </a:lnTo>
                    <a:lnTo>
                      <a:pt x="476" y="87"/>
                    </a:lnTo>
                    <a:lnTo>
                      <a:pt x="474" y="87"/>
                    </a:lnTo>
                    <a:lnTo>
                      <a:pt x="474" y="87"/>
                    </a:lnTo>
                    <a:lnTo>
                      <a:pt x="471" y="87"/>
                    </a:lnTo>
                    <a:lnTo>
                      <a:pt x="471" y="86"/>
                    </a:lnTo>
                    <a:lnTo>
                      <a:pt x="468" y="86"/>
                    </a:lnTo>
                    <a:lnTo>
                      <a:pt x="468" y="86"/>
                    </a:lnTo>
                    <a:lnTo>
                      <a:pt x="466" y="86"/>
                    </a:lnTo>
                    <a:lnTo>
                      <a:pt x="466" y="86"/>
                    </a:lnTo>
                    <a:lnTo>
                      <a:pt x="463" y="86"/>
                    </a:lnTo>
                    <a:lnTo>
                      <a:pt x="463" y="86"/>
                    </a:lnTo>
                    <a:lnTo>
                      <a:pt x="460" y="86"/>
                    </a:lnTo>
                    <a:lnTo>
                      <a:pt x="460" y="85"/>
                    </a:lnTo>
                    <a:lnTo>
                      <a:pt x="458" y="85"/>
                    </a:lnTo>
                    <a:lnTo>
                      <a:pt x="458" y="85"/>
                    </a:lnTo>
                    <a:lnTo>
                      <a:pt x="455" y="85"/>
                    </a:lnTo>
                    <a:lnTo>
                      <a:pt x="455" y="85"/>
                    </a:lnTo>
                    <a:lnTo>
                      <a:pt x="452" y="85"/>
                    </a:lnTo>
                    <a:lnTo>
                      <a:pt x="452" y="85"/>
                    </a:lnTo>
                    <a:lnTo>
                      <a:pt x="450" y="85"/>
                    </a:lnTo>
                    <a:lnTo>
                      <a:pt x="450" y="84"/>
                    </a:lnTo>
                    <a:lnTo>
                      <a:pt x="447" y="84"/>
                    </a:lnTo>
                    <a:lnTo>
                      <a:pt x="447" y="84"/>
                    </a:lnTo>
                    <a:lnTo>
                      <a:pt x="444" y="84"/>
                    </a:lnTo>
                    <a:lnTo>
                      <a:pt x="444" y="84"/>
                    </a:lnTo>
                    <a:lnTo>
                      <a:pt x="442" y="84"/>
                    </a:lnTo>
                    <a:lnTo>
                      <a:pt x="442" y="83"/>
                    </a:lnTo>
                    <a:lnTo>
                      <a:pt x="439" y="83"/>
                    </a:lnTo>
                    <a:lnTo>
                      <a:pt x="439" y="83"/>
                    </a:lnTo>
                    <a:lnTo>
                      <a:pt x="436" y="83"/>
                    </a:lnTo>
                    <a:lnTo>
                      <a:pt x="436" y="83"/>
                    </a:lnTo>
                    <a:lnTo>
                      <a:pt x="434" y="83"/>
                    </a:lnTo>
                    <a:lnTo>
                      <a:pt x="434" y="83"/>
                    </a:lnTo>
                    <a:lnTo>
                      <a:pt x="431" y="83"/>
                    </a:lnTo>
                    <a:lnTo>
                      <a:pt x="431" y="82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5" y="82"/>
                    </a:lnTo>
                    <a:lnTo>
                      <a:pt x="425" y="82"/>
                    </a:lnTo>
                    <a:lnTo>
                      <a:pt x="423" y="82"/>
                    </a:lnTo>
                    <a:lnTo>
                      <a:pt x="423" y="82"/>
                    </a:lnTo>
                    <a:lnTo>
                      <a:pt x="420" y="82"/>
                    </a:lnTo>
                    <a:lnTo>
                      <a:pt x="420" y="81"/>
                    </a:lnTo>
                    <a:lnTo>
                      <a:pt x="417" y="81"/>
                    </a:lnTo>
                    <a:lnTo>
                      <a:pt x="417" y="81"/>
                    </a:lnTo>
                    <a:lnTo>
                      <a:pt x="415" y="81"/>
                    </a:lnTo>
                    <a:lnTo>
                      <a:pt x="415" y="81"/>
                    </a:lnTo>
                    <a:lnTo>
                      <a:pt x="412" y="81"/>
                    </a:lnTo>
                    <a:lnTo>
                      <a:pt x="412" y="81"/>
                    </a:lnTo>
                    <a:lnTo>
                      <a:pt x="409" y="81"/>
                    </a:lnTo>
                    <a:lnTo>
                      <a:pt x="409" y="80"/>
                    </a:lnTo>
                    <a:lnTo>
                      <a:pt x="407" y="80"/>
                    </a:lnTo>
                    <a:lnTo>
                      <a:pt x="407" y="80"/>
                    </a:lnTo>
                    <a:lnTo>
                      <a:pt x="404" y="80"/>
                    </a:lnTo>
                    <a:lnTo>
                      <a:pt x="404" y="80"/>
                    </a:lnTo>
                    <a:lnTo>
                      <a:pt x="401" y="80"/>
                    </a:lnTo>
                    <a:lnTo>
                      <a:pt x="401" y="79"/>
                    </a:lnTo>
                    <a:lnTo>
                      <a:pt x="399" y="79"/>
                    </a:lnTo>
                    <a:lnTo>
                      <a:pt x="399" y="79"/>
                    </a:lnTo>
                    <a:lnTo>
                      <a:pt x="396" y="79"/>
                    </a:lnTo>
                    <a:lnTo>
                      <a:pt x="396" y="79"/>
                    </a:lnTo>
                    <a:lnTo>
                      <a:pt x="393" y="79"/>
                    </a:lnTo>
                    <a:lnTo>
                      <a:pt x="393" y="78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388" y="78"/>
                    </a:lnTo>
                    <a:lnTo>
                      <a:pt x="388" y="77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3" y="77"/>
                    </a:lnTo>
                    <a:lnTo>
                      <a:pt x="383" y="77"/>
                    </a:lnTo>
                    <a:lnTo>
                      <a:pt x="380" y="77"/>
                    </a:lnTo>
                    <a:lnTo>
                      <a:pt x="380" y="76"/>
                    </a:lnTo>
                    <a:lnTo>
                      <a:pt x="377" y="76"/>
                    </a:lnTo>
                    <a:lnTo>
                      <a:pt x="377" y="76"/>
                    </a:lnTo>
                    <a:lnTo>
                      <a:pt x="375" y="76"/>
                    </a:lnTo>
                    <a:lnTo>
                      <a:pt x="375" y="75"/>
                    </a:lnTo>
                    <a:lnTo>
                      <a:pt x="372" y="75"/>
                    </a:lnTo>
                    <a:lnTo>
                      <a:pt x="372" y="75"/>
                    </a:lnTo>
                    <a:lnTo>
                      <a:pt x="369" y="75"/>
                    </a:lnTo>
                    <a:lnTo>
                      <a:pt x="369" y="74"/>
                    </a:lnTo>
                    <a:lnTo>
                      <a:pt x="367" y="74"/>
                    </a:lnTo>
                    <a:lnTo>
                      <a:pt x="367" y="74"/>
                    </a:lnTo>
                    <a:lnTo>
                      <a:pt x="364" y="74"/>
                    </a:lnTo>
                    <a:lnTo>
                      <a:pt x="364" y="73"/>
                    </a:lnTo>
                    <a:lnTo>
                      <a:pt x="361" y="73"/>
                    </a:lnTo>
                    <a:lnTo>
                      <a:pt x="361" y="73"/>
                    </a:lnTo>
                    <a:lnTo>
                      <a:pt x="359" y="73"/>
                    </a:lnTo>
                    <a:lnTo>
                      <a:pt x="359" y="72"/>
                    </a:lnTo>
                    <a:lnTo>
                      <a:pt x="356" y="72"/>
                    </a:lnTo>
                    <a:lnTo>
                      <a:pt x="356" y="72"/>
                    </a:lnTo>
                    <a:lnTo>
                      <a:pt x="353" y="72"/>
                    </a:lnTo>
                    <a:lnTo>
                      <a:pt x="353" y="71"/>
                    </a:lnTo>
                    <a:lnTo>
                      <a:pt x="351" y="71"/>
                    </a:lnTo>
                    <a:lnTo>
                      <a:pt x="351" y="71"/>
                    </a:lnTo>
                    <a:lnTo>
                      <a:pt x="348" y="71"/>
                    </a:lnTo>
                    <a:lnTo>
                      <a:pt x="348" y="70"/>
                    </a:lnTo>
                    <a:lnTo>
                      <a:pt x="345" y="70"/>
                    </a:lnTo>
                    <a:lnTo>
                      <a:pt x="345" y="69"/>
                    </a:lnTo>
                    <a:lnTo>
                      <a:pt x="342" y="69"/>
                    </a:lnTo>
                    <a:lnTo>
                      <a:pt x="342" y="69"/>
                    </a:lnTo>
                    <a:lnTo>
                      <a:pt x="340" y="69"/>
                    </a:lnTo>
                    <a:lnTo>
                      <a:pt x="340" y="68"/>
                    </a:lnTo>
                    <a:lnTo>
                      <a:pt x="337" y="68"/>
                    </a:lnTo>
                    <a:lnTo>
                      <a:pt x="337" y="68"/>
                    </a:lnTo>
                    <a:lnTo>
                      <a:pt x="334" y="68"/>
                    </a:lnTo>
                    <a:lnTo>
                      <a:pt x="334" y="67"/>
                    </a:lnTo>
                    <a:lnTo>
                      <a:pt x="332" y="67"/>
                    </a:lnTo>
                    <a:lnTo>
                      <a:pt x="332" y="66"/>
                    </a:lnTo>
                    <a:lnTo>
                      <a:pt x="329" y="66"/>
                    </a:lnTo>
                    <a:lnTo>
                      <a:pt x="329" y="65"/>
                    </a:lnTo>
                    <a:lnTo>
                      <a:pt x="326" y="65"/>
                    </a:lnTo>
                    <a:lnTo>
                      <a:pt x="326" y="65"/>
                    </a:lnTo>
                    <a:lnTo>
                      <a:pt x="324" y="65"/>
                    </a:lnTo>
                    <a:lnTo>
                      <a:pt x="324" y="64"/>
                    </a:lnTo>
                    <a:lnTo>
                      <a:pt x="321" y="64"/>
                    </a:lnTo>
                    <a:lnTo>
                      <a:pt x="321" y="63"/>
                    </a:lnTo>
                    <a:lnTo>
                      <a:pt x="318" y="63"/>
                    </a:lnTo>
                    <a:lnTo>
                      <a:pt x="318" y="62"/>
                    </a:lnTo>
                    <a:lnTo>
                      <a:pt x="316" y="62"/>
                    </a:lnTo>
                    <a:lnTo>
                      <a:pt x="316" y="61"/>
                    </a:lnTo>
                    <a:lnTo>
                      <a:pt x="313" y="61"/>
                    </a:lnTo>
                    <a:lnTo>
                      <a:pt x="313" y="60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08" y="59"/>
                    </a:lnTo>
                    <a:lnTo>
                      <a:pt x="308" y="57"/>
                    </a:lnTo>
                    <a:lnTo>
                      <a:pt x="305" y="57"/>
                    </a:lnTo>
                    <a:lnTo>
                      <a:pt x="305" y="57"/>
                    </a:lnTo>
                    <a:lnTo>
                      <a:pt x="302" y="57"/>
                    </a:lnTo>
                    <a:lnTo>
                      <a:pt x="302" y="55"/>
                    </a:lnTo>
                    <a:lnTo>
                      <a:pt x="300" y="55"/>
                    </a:lnTo>
                    <a:lnTo>
                      <a:pt x="300" y="54"/>
                    </a:lnTo>
                    <a:lnTo>
                      <a:pt x="297" y="54"/>
                    </a:lnTo>
                    <a:lnTo>
                      <a:pt x="297" y="53"/>
                    </a:lnTo>
                    <a:lnTo>
                      <a:pt x="294" y="53"/>
                    </a:lnTo>
                    <a:lnTo>
                      <a:pt x="294" y="52"/>
                    </a:lnTo>
                    <a:lnTo>
                      <a:pt x="292" y="52"/>
                    </a:lnTo>
                    <a:lnTo>
                      <a:pt x="292" y="51"/>
                    </a:lnTo>
                    <a:lnTo>
                      <a:pt x="289" y="51"/>
                    </a:lnTo>
                    <a:lnTo>
                      <a:pt x="289" y="50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4" y="48"/>
                    </a:lnTo>
                    <a:lnTo>
                      <a:pt x="284" y="47"/>
                    </a:lnTo>
                    <a:lnTo>
                      <a:pt x="281" y="47"/>
                    </a:lnTo>
                    <a:lnTo>
                      <a:pt x="281" y="45"/>
                    </a:lnTo>
                    <a:lnTo>
                      <a:pt x="278" y="45"/>
                    </a:lnTo>
                    <a:lnTo>
                      <a:pt x="278" y="44"/>
                    </a:lnTo>
                    <a:lnTo>
                      <a:pt x="275" y="44"/>
                    </a:lnTo>
                    <a:lnTo>
                      <a:pt x="275" y="43"/>
                    </a:lnTo>
                    <a:lnTo>
                      <a:pt x="273" y="43"/>
                    </a:lnTo>
                    <a:lnTo>
                      <a:pt x="273" y="42"/>
                    </a:lnTo>
                    <a:lnTo>
                      <a:pt x="270" y="42"/>
                    </a:lnTo>
                    <a:lnTo>
                      <a:pt x="270" y="40"/>
                    </a:lnTo>
                    <a:lnTo>
                      <a:pt x="267" y="40"/>
                    </a:lnTo>
                    <a:lnTo>
                      <a:pt x="267" y="39"/>
                    </a:lnTo>
                    <a:lnTo>
                      <a:pt x="265" y="39"/>
                    </a:lnTo>
                    <a:lnTo>
                      <a:pt x="265" y="37"/>
                    </a:lnTo>
                    <a:lnTo>
                      <a:pt x="262" y="37"/>
                    </a:lnTo>
                    <a:lnTo>
                      <a:pt x="262" y="36"/>
                    </a:lnTo>
                    <a:lnTo>
                      <a:pt x="259" y="36"/>
                    </a:lnTo>
                    <a:lnTo>
                      <a:pt x="259" y="34"/>
                    </a:lnTo>
                    <a:lnTo>
                      <a:pt x="257" y="34"/>
                    </a:lnTo>
                    <a:lnTo>
                      <a:pt x="257" y="33"/>
                    </a:lnTo>
                    <a:lnTo>
                      <a:pt x="254" y="33"/>
                    </a:lnTo>
                    <a:lnTo>
                      <a:pt x="254" y="32"/>
                    </a:lnTo>
                    <a:lnTo>
                      <a:pt x="251" y="32"/>
                    </a:lnTo>
                    <a:lnTo>
                      <a:pt x="251" y="30"/>
                    </a:lnTo>
                    <a:lnTo>
                      <a:pt x="249" y="30"/>
                    </a:lnTo>
                    <a:lnTo>
                      <a:pt x="249" y="29"/>
                    </a:lnTo>
                    <a:lnTo>
                      <a:pt x="246" y="29"/>
                    </a:lnTo>
                    <a:lnTo>
                      <a:pt x="246" y="27"/>
                    </a:lnTo>
                    <a:lnTo>
                      <a:pt x="243" y="27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41" y="25"/>
                    </a:lnTo>
                    <a:lnTo>
                      <a:pt x="238" y="25"/>
                    </a:lnTo>
                    <a:lnTo>
                      <a:pt x="238" y="24"/>
                    </a:lnTo>
                    <a:lnTo>
                      <a:pt x="235" y="24"/>
                    </a:lnTo>
                    <a:lnTo>
                      <a:pt x="235" y="22"/>
                    </a:lnTo>
                    <a:lnTo>
                      <a:pt x="233" y="22"/>
                    </a:lnTo>
                    <a:lnTo>
                      <a:pt x="233" y="21"/>
                    </a:lnTo>
                    <a:lnTo>
                      <a:pt x="230" y="21"/>
                    </a:lnTo>
                    <a:lnTo>
                      <a:pt x="230" y="19"/>
                    </a:lnTo>
                    <a:lnTo>
                      <a:pt x="227" y="19"/>
                    </a:lnTo>
                    <a:lnTo>
                      <a:pt x="227" y="17"/>
                    </a:lnTo>
                    <a:lnTo>
                      <a:pt x="225" y="17"/>
                    </a:lnTo>
                    <a:lnTo>
                      <a:pt x="225" y="16"/>
                    </a:lnTo>
                    <a:lnTo>
                      <a:pt x="222" y="16"/>
                    </a:lnTo>
                    <a:lnTo>
                      <a:pt x="222" y="14"/>
                    </a:lnTo>
                    <a:lnTo>
                      <a:pt x="219" y="14"/>
                    </a:lnTo>
                    <a:lnTo>
                      <a:pt x="219" y="13"/>
                    </a:lnTo>
                    <a:lnTo>
                      <a:pt x="216" y="13"/>
                    </a:lnTo>
                    <a:lnTo>
                      <a:pt x="216" y="12"/>
                    </a:lnTo>
                    <a:lnTo>
                      <a:pt x="214" y="12"/>
                    </a:lnTo>
                    <a:lnTo>
                      <a:pt x="214" y="11"/>
                    </a:lnTo>
                    <a:lnTo>
                      <a:pt x="211" y="11"/>
                    </a:lnTo>
                    <a:lnTo>
                      <a:pt x="211" y="9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6" y="6"/>
                    </a:lnTo>
                    <a:lnTo>
                      <a:pt x="203" y="6"/>
                    </a:lnTo>
                    <a:lnTo>
                      <a:pt x="203" y="5"/>
                    </a:lnTo>
                    <a:lnTo>
                      <a:pt x="200" y="5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5" y="4"/>
                    </a:lnTo>
                    <a:lnTo>
                      <a:pt x="195" y="3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90" y="3"/>
                    </a:lnTo>
                    <a:lnTo>
                      <a:pt x="190" y="2"/>
                    </a:lnTo>
                    <a:lnTo>
                      <a:pt x="187" y="2"/>
                    </a:lnTo>
                    <a:lnTo>
                      <a:pt x="187" y="2"/>
                    </a:lnTo>
                    <a:lnTo>
                      <a:pt x="184" y="2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66" y="1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08">
                <a:extLst>
                  <a:ext uri="{FF2B5EF4-FFF2-40B4-BE49-F238E27FC236}">
                    <a16:creationId xmlns:a16="http://schemas.microsoft.com/office/drawing/2014/main" id="{0F240775-5807-4A8D-A6A7-476E210B9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420"/>
                <a:ext cx="693" cy="109"/>
              </a:xfrm>
              <a:custGeom>
                <a:avLst/>
                <a:gdLst>
                  <a:gd name="T0" fmla="*/ 72 w 693"/>
                  <a:gd name="T1" fmla="*/ 0 h 109"/>
                  <a:gd name="T2" fmla="*/ 144 w 693"/>
                  <a:gd name="T3" fmla="*/ 1 h 109"/>
                  <a:gd name="T4" fmla="*/ 168 w 693"/>
                  <a:gd name="T5" fmla="*/ 1 h 109"/>
                  <a:gd name="T6" fmla="*/ 187 w 693"/>
                  <a:gd name="T7" fmla="*/ 3 h 109"/>
                  <a:gd name="T8" fmla="*/ 206 w 693"/>
                  <a:gd name="T9" fmla="*/ 9 h 109"/>
                  <a:gd name="T10" fmla="*/ 225 w 693"/>
                  <a:gd name="T11" fmla="*/ 20 h 109"/>
                  <a:gd name="T12" fmla="*/ 243 w 693"/>
                  <a:gd name="T13" fmla="*/ 30 h 109"/>
                  <a:gd name="T14" fmla="*/ 262 w 693"/>
                  <a:gd name="T15" fmla="*/ 40 h 109"/>
                  <a:gd name="T16" fmla="*/ 281 w 693"/>
                  <a:gd name="T17" fmla="*/ 51 h 109"/>
                  <a:gd name="T18" fmla="*/ 300 w 693"/>
                  <a:gd name="T19" fmla="*/ 59 h 109"/>
                  <a:gd name="T20" fmla="*/ 318 w 693"/>
                  <a:gd name="T21" fmla="*/ 67 h 109"/>
                  <a:gd name="T22" fmla="*/ 337 w 693"/>
                  <a:gd name="T23" fmla="*/ 73 h 109"/>
                  <a:gd name="T24" fmla="*/ 356 w 693"/>
                  <a:gd name="T25" fmla="*/ 77 h 109"/>
                  <a:gd name="T26" fmla="*/ 375 w 693"/>
                  <a:gd name="T27" fmla="*/ 80 h 109"/>
                  <a:gd name="T28" fmla="*/ 393 w 693"/>
                  <a:gd name="T29" fmla="*/ 83 h 109"/>
                  <a:gd name="T30" fmla="*/ 412 w 693"/>
                  <a:gd name="T31" fmla="*/ 86 h 109"/>
                  <a:gd name="T32" fmla="*/ 431 w 693"/>
                  <a:gd name="T33" fmla="*/ 88 h 109"/>
                  <a:gd name="T34" fmla="*/ 450 w 693"/>
                  <a:gd name="T35" fmla="*/ 90 h 109"/>
                  <a:gd name="T36" fmla="*/ 468 w 693"/>
                  <a:gd name="T37" fmla="*/ 91 h 109"/>
                  <a:gd name="T38" fmla="*/ 487 w 693"/>
                  <a:gd name="T39" fmla="*/ 93 h 109"/>
                  <a:gd name="T40" fmla="*/ 506 w 693"/>
                  <a:gd name="T41" fmla="*/ 95 h 109"/>
                  <a:gd name="T42" fmla="*/ 525 w 693"/>
                  <a:gd name="T43" fmla="*/ 97 h 109"/>
                  <a:gd name="T44" fmla="*/ 543 w 693"/>
                  <a:gd name="T45" fmla="*/ 98 h 109"/>
                  <a:gd name="T46" fmla="*/ 562 w 693"/>
                  <a:gd name="T47" fmla="*/ 99 h 109"/>
                  <a:gd name="T48" fmla="*/ 581 w 693"/>
                  <a:gd name="T49" fmla="*/ 101 h 109"/>
                  <a:gd name="T50" fmla="*/ 600 w 693"/>
                  <a:gd name="T51" fmla="*/ 102 h 109"/>
                  <a:gd name="T52" fmla="*/ 618 w 693"/>
                  <a:gd name="T53" fmla="*/ 103 h 109"/>
                  <a:gd name="T54" fmla="*/ 637 w 693"/>
                  <a:gd name="T55" fmla="*/ 105 h 109"/>
                  <a:gd name="T56" fmla="*/ 656 w 693"/>
                  <a:gd name="T57" fmla="*/ 106 h 109"/>
                  <a:gd name="T58" fmla="*/ 675 w 693"/>
                  <a:gd name="T59" fmla="*/ 107 h 109"/>
                  <a:gd name="T60" fmla="*/ 693 w 693"/>
                  <a:gd name="T61" fmla="*/ 109 h 109"/>
                  <a:gd name="T62" fmla="*/ 677 w 693"/>
                  <a:gd name="T63" fmla="*/ 102 h 109"/>
                  <a:gd name="T64" fmla="*/ 659 w 693"/>
                  <a:gd name="T65" fmla="*/ 101 h 109"/>
                  <a:gd name="T66" fmla="*/ 640 w 693"/>
                  <a:gd name="T67" fmla="*/ 99 h 109"/>
                  <a:gd name="T68" fmla="*/ 621 w 693"/>
                  <a:gd name="T69" fmla="*/ 98 h 109"/>
                  <a:gd name="T70" fmla="*/ 602 w 693"/>
                  <a:gd name="T71" fmla="*/ 97 h 109"/>
                  <a:gd name="T72" fmla="*/ 584 w 693"/>
                  <a:gd name="T73" fmla="*/ 96 h 109"/>
                  <a:gd name="T74" fmla="*/ 565 w 693"/>
                  <a:gd name="T75" fmla="*/ 94 h 109"/>
                  <a:gd name="T76" fmla="*/ 546 w 693"/>
                  <a:gd name="T77" fmla="*/ 93 h 109"/>
                  <a:gd name="T78" fmla="*/ 527 w 693"/>
                  <a:gd name="T79" fmla="*/ 91 h 109"/>
                  <a:gd name="T80" fmla="*/ 509 w 693"/>
                  <a:gd name="T81" fmla="*/ 90 h 109"/>
                  <a:gd name="T82" fmla="*/ 490 w 693"/>
                  <a:gd name="T83" fmla="*/ 88 h 109"/>
                  <a:gd name="T84" fmla="*/ 471 w 693"/>
                  <a:gd name="T85" fmla="*/ 86 h 109"/>
                  <a:gd name="T86" fmla="*/ 452 w 693"/>
                  <a:gd name="T87" fmla="*/ 85 h 109"/>
                  <a:gd name="T88" fmla="*/ 434 w 693"/>
                  <a:gd name="T89" fmla="*/ 83 h 109"/>
                  <a:gd name="T90" fmla="*/ 415 w 693"/>
                  <a:gd name="T91" fmla="*/ 81 h 109"/>
                  <a:gd name="T92" fmla="*/ 396 w 693"/>
                  <a:gd name="T93" fmla="*/ 79 h 109"/>
                  <a:gd name="T94" fmla="*/ 377 w 693"/>
                  <a:gd name="T95" fmla="*/ 76 h 109"/>
                  <a:gd name="T96" fmla="*/ 359 w 693"/>
                  <a:gd name="T97" fmla="*/ 72 h 109"/>
                  <a:gd name="T98" fmla="*/ 340 w 693"/>
                  <a:gd name="T99" fmla="*/ 68 h 109"/>
                  <a:gd name="T100" fmla="*/ 321 w 693"/>
                  <a:gd name="T101" fmla="*/ 63 h 109"/>
                  <a:gd name="T102" fmla="*/ 302 w 693"/>
                  <a:gd name="T103" fmla="*/ 55 h 109"/>
                  <a:gd name="T104" fmla="*/ 284 w 693"/>
                  <a:gd name="T105" fmla="*/ 47 h 109"/>
                  <a:gd name="T106" fmla="*/ 265 w 693"/>
                  <a:gd name="T107" fmla="*/ 37 h 109"/>
                  <a:gd name="T108" fmla="*/ 246 w 693"/>
                  <a:gd name="T109" fmla="*/ 27 h 109"/>
                  <a:gd name="T110" fmla="*/ 227 w 693"/>
                  <a:gd name="T111" fmla="*/ 17 h 109"/>
                  <a:gd name="T112" fmla="*/ 208 w 693"/>
                  <a:gd name="T113" fmla="*/ 8 h 109"/>
                  <a:gd name="T114" fmla="*/ 190 w 693"/>
                  <a:gd name="T115" fmla="*/ 2 h 109"/>
                  <a:gd name="T116" fmla="*/ 171 w 693"/>
                  <a:gd name="T117" fmla="*/ 1 h 109"/>
                  <a:gd name="T118" fmla="*/ 147 w 693"/>
                  <a:gd name="T119" fmla="*/ 0 h 109"/>
                  <a:gd name="T120" fmla="*/ 91 w 693"/>
                  <a:gd name="T121" fmla="*/ 0 h 109"/>
                  <a:gd name="T122" fmla="*/ 0 w 693"/>
                  <a:gd name="T12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3" h="10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52" y="1"/>
                    </a:lnTo>
                    <a:lnTo>
                      <a:pt x="152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9" y="1"/>
                    </a:lnTo>
                    <a:lnTo>
                      <a:pt x="179" y="2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4" y="2"/>
                    </a:lnTo>
                    <a:lnTo>
                      <a:pt x="187" y="2"/>
                    </a:lnTo>
                    <a:lnTo>
                      <a:pt x="187" y="3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5" y="5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200" y="5"/>
                    </a:lnTo>
                    <a:lnTo>
                      <a:pt x="200" y="7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6" y="7"/>
                    </a:lnTo>
                    <a:lnTo>
                      <a:pt x="206" y="9"/>
                    </a:lnTo>
                    <a:lnTo>
                      <a:pt x="208" y="9"/>
                    </a:lnTo>
                    <a:lnTo>
                      <a:pt x="208" y="11"/>
                    </a:lnTo>
                    <a:lnTo>
                      <a:pt x="211" y="11"/>
                    </a:lnTo>
                    <a:lnTo>
                      <a:pt x="211" y="12"/>
                    </a:lnTo>
                    <a:lnTo>
                      <a:pt x="214" y="12"/>
                    </a:lnTo>
                    <a:lnTo>
                      <a:pt x="214" y="14"/>
                    </a:lnTo>
                    <a:lnTo>
                      <a:pt x="216" y="14"/>
                    </a:lnTo>
                    <a:lnTo>
                      <a:pt x="216" y="15"/>
                    </a:lnTo>
                    <a:lnTo>
                      <a:pt x="219" y="15"/>
                    </a:lnTo>
                    <a:lnTo>
                      <a:pt x="219" y="16"/>
                    </a:lnTo>
                    <a:lnTo>
                      <a:pt x="222" y="16"/>
                    </a:lnTo>
                    <a:lnTo>
                      <a:pt x="222" y="18"/>
                    </a:lnTo>
                    <a:lnTo>
                      <a:pt x="225" y="18"/>
                    </a:lnTo>
                    <a:lnTo>
                      <a:pt x="225" y="20"/>
                    </a:lnTo>
                    <a:lnTo>
                      <a:pt x="227" y="20"/>
                    </a:lnTo>
                    <a:lnTo>
                      <a:pt x="227" y="21"/>
                    </a:lnTo>
                    <a:lnTo>
                      <a:pt x="230" y="21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3" y="25"/>
                    </a:lnTo>
                    <a:lnTo>
                      <a:pt x="235" y="25"/>
                    </a:lnTo>
                    <a:lnTo>
                      <a:pt x="235" y="26"/>
                    </a:lnTo>
                    <a:lnTo>
                      <a:pt x="238" y="26"/>
                    </a:lnTo>
                    <a:lnTo>
                      <a:pt x="238" y="28"/>
                    </a:lnTo>
                    <a:lnTo>
                      <a:pt x="241" y="28"/>
                    </a:lnTo>
                    <a:lnTo>
                      <a:pt x="241" y="29"/>
                    </a:lnTo>
                    <a:lnTo>
                      <a:pt x="243" y="29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6" y="32"/>
                    </a:lnTo>
                    <a:lnTo>
                      <a:pt x="249" y="32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5"/>
                    </a:lnTo>
                    <a:lnTo>
                      <a:pt x="254" y="35"/>
                    </a:lnTo>
                    <a:lnTo>
                      <a:pt x="254" y="36"/>
                    </a:lnTo>
                    <a:lnTo>
                      <a:pt x="257" y="36"/>
                    </a:lnTo>
                    <a:lnTo>
                      <a:pt x="257" y="38"/>
                    </a:lnTo>
                    <a:lnTo>
                      <a:pt x="259" y="38"/>
                    </a:lnTo>
                    <a:lnTo>
                      <a:pt x="259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5" y="40"/>
                    </a:lnTo>
                    <a:lnTo>
                      <a:pt x="265" y="42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70" y="44"/>
                    </a:lnTo>
                    <a:lnTo>
                      <a:pt x="270" y="45"/>
                    </a:lnTo>
                    <a:lnTo>
                      <a:pt x="273" y="45"/>
                    </a:lnTo>
                    <a:lnTo>
                      <a:pt x="273" y="46"/>
                    </a:lnTo>
                    <a:lnTo>
                      <a:pt x="275" y="46"/>
                    </a:lnTo>
                    <a:lnTo>
                      <a:pt x="275" y="48"/>
                    </a:lnTo>
                    <a:lnTo>
                      <a:pt x="278" y="48"/>
                    </a:lnTo>
                    <a:lnTo>
                      <a:pt x="278" y="49"/>
                    </a:lnTo>
                    <a:lnTo>
                      <a:pt x="281" y="49"/>
                    </a:lnTo>
                    <a:lnTo>
                      <a:pt x="281" y="51"/>
                    </a:lnTo>
                    <a:lnTo>
                      <a:pt x="284" y="51"/>
                    </a:lnTo>
                    <a:lnTo>
                      <a:pt x="284" y="52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89" y="54"/>
                    </a:lnTo>
                    <a:lnTo>
                      <a:pt x="289" y="55"/>
                    </a:lnTo>
                    <a:lnTo>
                      <a:pt x="292" y="55"/>
                    </a:lnTo>
                    <a:lnTo>
                      <a:pt x="292" y="56"/>
                    </a:lnTo>
                    <a:lnTo>
                      <a:pt x="294" y="56"/>
                    </a:lnTo>
                    <a:lnTo>
                      <a:pt x="294" y="57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300" y="58"/>
                    </a:lnTo>
                    <a:lnTo>
                      <a:pt x="300" y="59"/>
                    </a:lnTo>
                    <a:lnTo>
                      <a:pt x="302" y="59"/>
                    </a:lnTo>
                    <a:lnTo>
                      <a:pt x="302" y="61"/>
                    </a:lnTo>
                    <a:lnTo>
                      <a:pt x="305" y="61"/>
                    </a:lnTo>
                    <a:lnTo>
                      <a:pt x="305" y="62"/>
                    </a:lnTo>
                    <a:lnTo>
                      <a:pt x="308" y="62"/>
                    </a:lnTo>
                    <a:lnTo>
                      <a:pt x="308" y="63"/>
                    </a:lnTo>
                    <a:lnTo>
                      <a:pt x="310" y="63"/>
                    </a:lnTo>
                    <a:lnTo>
                      <a:pt x="310" y="64"/>
                    </a:lnTo>
                    <a:lnTo>
                      <a:pt x="313" y="64"/>
                    </a:lnTo>
                    <a:lnTo>
                      <a:pt x="313" y="65"/>
                    </a:lnTo>
                    <a:lnTo>
                      <a:pt x="316" y="65"/>
                    </a:lnTo>
                    <a:lnTo>
                      <a:pt x="316" y="66"/>
                    </a:lnTo>
                    <a:lnTo>
                      <a:pt x="318" y="66"/>
                    </a:lnTo>
                    <a:lnTo>
                      <a:pt x="318" y="67"/>
                    </a:lnTo>
                    <a:lnTo>
                      <a:pt x="321" y="67"/>
                    </a:lnTo>
                    <a:lnTo>
                      <a:pt x="321" y="68"/>
                    </a:lnTo>
                    <a:lnTo>
                      <a:pt x="324" y="68"/>
                    </a:lnTo>
                    <a:lnTo>
                      <a:pt x="324" y="69"/>
                    </a:lnTo>
                    <a:lnTo>
                      <a:pt x="326" y="69"/>
                    </a:lnTo>
                    <a:lnTo>
                      <a:pt x="326" y="70"/>
                    </a:lnTo>
                    <a:lnTo>
                      <a:pt x="329" y="70"/>
                    </a:lnTo>
                    <a:lnTo>
                      <a:pt x="329" y="70"/>
                    </a:lnTo>
                    <a:lnTo>
                      <a:pt x="332" y="70"/>
                    </a:lnTo>
                    <a:lnTo>
                      <a:pt x="332" y="71"/>
                    </a:lnTo>
                    <a:lnTo>
                      <a:pt x="334" y="71"/>
                    </a:lnTo>
                    <a:lnTo>
                      <a:pt x="334" y="72"/>
                    </a:lnTo>
                    <a:lnTo>
                      <a:pt x="337" y="72"/>
                    </a:lnTo>
                    <a:lnTo>
                      <a:pt x="337" y="73"/>
                    </a:lnTo>
                    <a:lnTo>
                      <a:pt x="340" y="73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4"/>
                    </a:lnTo>
                    <a:lnTo>
                      <a:pt x="345" y="74"/>
                    </a:lnTo>
                    <a:lnTo>
                      <a:pt x="345" y="74"/>
                    </a:lnTo>
                    <a:lnTo>
                      <a:pt x="348" y="74"/>
                    </a:lnTo>
                    <a:lnTo>
                      <a:pt x="348" y="75"/>
                    </a:lnTo>
                    <a:lnTo>
                      <a:pt x="351" y="75"/>
                    </a:lnTo>
                    <a:lnTo>
                      <a:pt x="351" y="76"/>
                    </a:lnTo>
                    <a:lnTo>
                      <a:pt x="353" y="76"/>
                    </a:lnTo>
                    <a:lnTo>
                      <a:pt x="353" y="76"/>
                    </a:lnTo>
                    <a:lnTo>
                      <a:pt x="356" y="76"/>
                    </a:lnTo>
                    <a:lnTo>
                      <a:pt x="356" y="77"/>
                    </a:lnTo>
                    <a:lnTo>
                      <a:pt x="359" y="77"/>
                    </a:lnTo>
                    <a:lnTo>
                      <a:pt x="359" y="77"/>
                    </a:lnTo>
                    <a:lnTo>
                      <a:pt x="361" y="77"/>
                    </a:lnTo>
                    <a:lnTo>
                      <a:pt x="361" y="78"/>
                    </a:lnTo>
                    <a:lnTo>
                      <a:pt x="364" y="78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9"/>
                    </a:lnTo>
                    <a:lnTo>
                      <a:pt x="369" y="79"/>
                    </a:lnTo>
                    <a:lnTo>
                      <a:pt x="369" y="79"/>
                    </a:lnTo>
                    <a:lnTo>
                      <a:pt x="372" y="79"/>
                    </a:lnTo>
                    <a:lnTo>
                      <a:pt x="372" y="8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77" y="80"/>
                    </a:lnTo>
                    <a:lnTo>
                      <a:pt x="377" y="81"/>
                    </a:lnTo>
                    <a:lnTo>
                      <a:pt x="380" y="81"/>
                    </a:lnTo>
                    <a:lnTo>
                      <a:pt x="380" y="81"/>
                    </a:lnTo>
                    <a:lnTo>
                      <a:pt x="383" y="81"/>
                    </a:lnTo>
                    <a:lnTo>
                      <a:pt x="383" y="82"/>
                    </a:lnTo>
                    <a:lnTo>
                      <a:pt x="385" y="82"/>
                    </a:lnTo>
                    <a:lnTo>
                      <a:pt x="385" y="82"/>
                    </a:lnTo>
                    <a:lnTo>
                      <a:pt x="388" y="82"/>
                    </a:lnTo>
                    <a:lnTo>
                      <a:pt x="388" y="83"/>
                    </a:lnTo>
                    <a:lnTo>
                      <a:pt x="391" y="83"/>
                    </a:lnTo>
                    <a:lnTo>
                      <a:pt x="391" y="83"/>
                    </a:lnTo>
                    <a:lnTo>
                      <a:pt x="393" y="83"/>
                    </a:lnTo>
                    <a:lnTo>
                      <a:pt x="393" y="83"/>
                    </a:lnTo>
                    <a:lnTo>
                      <a:pt x="396" y="83"/>
                    </a:lnTo>
                    <a:lnTo>
                      <a:pt x="396" y="84"/>
                    </a:lnTo>
                    <a:lnTo>
                      <a:pt x="399" y="84"/>
                    </a:lnTo>
                    <a:lnTo>
                      <a:pt x="399" y="84"/>
                    </a:lnTo>
                    <a:lnTo>
                      <a:pt x="401" y="84"/>
                    </a:lnTo>
                    <a:lnTo>
                      <a:pt x="401" y="85"/>
                    </a:lnTo>
                    <a:lnTo>
                      <a:pt x="404" y="85"/>
                    </a:lnTo>
                    <a:lnTo>
                      <a:pt x="404" y="85"/>
                    </a:lnTo>
                    <a:lnTo>
                      <a:pt x="407" y="85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6"/>
                    </a:lnTo>
                    <a:lnTo>
                      <a:pt x="412" y="86"/>
                    </a:lnTo>
                    <a:lnTo>
                      <a:pt x="412" y="86"/>
                    </a:lnTo>
                    <a:lnTo>
                      <a:pt x="415" y="86"/>
                    </a:lnTo>
                    <a:lnTo>
                      <a:pt x="415" y="86"/>
                    </a:lnTo>
                    <a:lnTo>
                      <a:pt x="417" y="86"/>
                    </a:lnTo>
                    <a:lnTo>
                      <a:pt x="417" y="86"/>
                    </a:lnTo>
                    <a:lnTo>
                      <a:pt x="420" y="86"/>
                    </a:lnTo>
                    <a:lnTo>
                      <a:pt x="420" y="86"/>
                    </a:lnTo>
                    <a:lnTo>
                      <a:pt x="423" y="86"/>
                    </a:lnTo>
                    <a:lnTo>
                      <a:pt x="423" y="87"/>
                    </a:lnTo>
                    <a:lnTo>
                      <a:pt x="425" y="87"/>
                    </a:lnTo>
                    <a:lnTo>
                      <a:pt x="425" y="87"/>
                    </a:lnTo>
                    <a:lnTo>
                      <a:pt x="428" y="87"/>
                    </a:lnTo>
                    <a:lnTo>
                      <a:pt x="428" y="87"/>
                    </a:lnTo>
                    <a:lnTo>
                      <a:pt x="431" y="87"/>
                    </a:lnTo>
                    <a:lnTo>
                      <a:pt x="431" y="88"/>
                    </a:lnTo>
                    <a:lnTo>
                      <a:pt x="434" y="88"/>
                    </a:lnTo>
                    <a:lnTo>
                      <a:pt x="434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9" y="88"/>
                    </a:lnTo>
                    <a:lnTo>
                      <a:pt x="439" y="88"/>
                    </a:lnTo>
                    <a:lnTo>
                      <a:pt x="442" y="88"/>
                    </a:lnTo>
                    <a:lnTo>
                      <a:pt x="442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7" y="89"/>
                    </a:lnTo>
                    <a:lnTo>
                      <a:pt x="447" y="89"/>
                    </a:lnTo>
                    <a:lnTo>
                      <a:pt x="450" y="89"/>
                    </a:lnTo>
                    <a:lnTo>
                      <a:pt x="450" y="90"/>
                    </a:lnTo>
                    <a:lnTo>
                      <a:pt x="452" y="90"/>
                    </a:lnTo>
                    <a:lnTo>
                      <a:pt x="452" y="90"/>
                    </a:lnTo>
                    <a:lnTo>
                      <a:pt x="455" y="90"/>
                    </a:lnTo>
                    <a:lnTo>
                      <a:pt x="455" y="90"/>
                    </a:lnTo>
                    <a:lnTo>
                      <a:pt x="458" y="90"/>
                    </a:lnTo>
                    <a:lnTo>
                      <a:pt x="458" y="90"/>
                    </a:lnTo>
                    <a:lnTo>
                      <a:pt x="460" y="90"/>
                    </a:lnTo>
                    <a:lnTo>
                      <a:pt x="460" y="90"/>
                    </a:lnTo>
                    <a:lnTo>
                      <a:pt x="463" y="90"/>
                    </a:lnTo>
                    <a:lnTo>
                      <a:pt x="463" y="91"/>
                    </a:lnTo>
                    <a:lnTo>
                      <a:pt x="466" y="91"/>
                    </a:lnTo>
                    <a:lnTo>
                      <a:pt x="466" y="91"/>
                    </a:lnTo>
                    <a:lnTo>
                      <a:pt x="468" y="91"/>
                    </a:lnTo>
                    <a:lnTo>
                      <a:pt x="468" y="91"/>
                    </a:lnTo>
                    <a:lnTo>
                      <a:pt x="471" y="91"/>
                    </a:lnTo>
                    <a:lnTo>
                      <a:pt x="471" y="92"/>
                    </a:lnTo>
                    <a:lnTo>
                      <a:pt x="474" y="92"/>
                    </a:lnTo>
                    <a:lnTo>
                      <a:pt x="474" y="92"/>
                    </a:lnTo>
                    <a:lnTo>
                      <a:pt x="476" y="92"/>
                    </a:lnTo>
                    <a:lnTo>
                      <a:pt x="476" y="92"/>
                    </a:lnTo>
                    <a:lnTo>
                      <a:pt x="479" y="92"/>
                    </a:lnTo>
                    <a:lnTo>
                      <a:pt x="479" y="92"/>
                    </a:lnTo>
                    <a:lnTo>
                      <a:pt x="482" y="92"/>
                    </a:lnTo>
                    <a:lnTo>
                      <a:pt x="482" y="93"/>
                    </a:lnTo>
                    <a:lnTo>
                      <a:pt x="484" y="93"/>
                    </a:lnTo>
                    <a:lnTo>
                      <a:pt x="484" y="93"/>
                    </a:lnTo>
                    <a:lnTo>
                      <a:pt x="487" y="93"/>
                    </a:lnTo>
                    <a:lnTo>
                      <a:pt x="487" y="93"/>
                    </a:lnTo>
                    <a:lnTo>
                      <a:pt x="490" y="93"/>
                    </a:lnTo>
                    <a:lnTo>
                      <a:pt x="490" y="93"/>
                    </a:lnTo>
                    <a:lnTo>
                      <a:pt x="492" y="93"/>
                    </a:lnTo>
                    <a:lnTo>
                      <a:pt x="492" y="94"/>
                    </a:lnTo>
                    <a:lnTo>
                      <a:pt x="495" y="94"/>
                    </a:lnTo>
                    <a:lnTo>
                      <a:pt x="495" y="94"/>
                    </a:lnTo>
                    <a:lnTo>
                      <a:pt x="498" y="94"/>
                    </a:lnTo>
                    <a:lnTo>
                      <a:pt x="498" y="94"/>
                    </a:lnTo>
                    <a:lnTo>
                      <a:pt x="501" y="94"/>
                    </a:lnTo>
                    <a:lnTo>
                      <a:pt x="501" y="94"/>
                    </a:lnTo>
                    <a:lnTo>
                      <a:pt x="503" y="94"/>
                    </a:lnTo>
                    <a:lnTo>
                      <a:pt x="503" y="95"/>
                    </a:lnTo>
                    <a:lnTo>
                      <a:pt x="506" y="95"/>
                    </a:lnTo>
                    <a:lnTo>
                      <a:pt x="506" y="95"/>
                    </a:lnTo>
                    <a:lnTo>
                      <a:pt x="509" y="95"/>
                    </a:lnTo>
                    <a:lnTo>
                      <a:pt x="509" y="95"/>
                    </a:lnTo>
                    <a:lnTo>
                      <a:pt x="511" y="95"/>
                    </a:lnTo>
                    <a:lnTo>
                      <a:pt x="511" y="95"/>
                    </a:lnTo>
                    <a:lnTo>
                      <a:pt x="514" y="95"/>
                    </a:lnTo>
                    <a:lnTo>
                      <a:pt x="514" y="96"/>
                    </a:lnTo>
                    <a:lnTo>
                      <a:pt x="517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6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5" y="96"/>
                    </a:lnTo>
                    <a:lnTo>
                      <a:pt x="525" y="97"/>
                    </a:lnTo>
                    <a:lnTo>
                      <a:pt x="527" y="97"/>
                    </a:lnTo>
                    <a:lnTo>
                      <a:pt x="527" y="97"/>
                    </a:lnTo>
                    <a:lnTo>
                      <a:pt x="530" y="97"/>
                    </a:lnTo>
                    <a:lnTo>
                      <a:pt x="530" y="97"/>
                    </a:lnTo>
                    <a:lnTo>
                      <a:pt x="533" y="97"/>
                    </a:lnTo>
                    <a:lnTo>
                      <a:pt x="533" y="97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8" y="97"/>
                    </a:lnTo>
                    <a:lnTo>
                      <a:pt x="538" y="97"/>
                    </a:lnTo>
                    <a:lnTo>
                      <a:pt x="541" y="97"/>
                    </a:lnTo>
                    <a:lnTo>
                      <a:pt x="541" y="98"/>
                    </a:lnTo>
                    <a:lnTo>
                      <a:pt x="543" y="98"/>
                    </a:lnTo>
                    <a:lnTo>
                      <a:pt x="543" y="98"/>
                    </a:lnTo>
                    <a:lnTo>
                      <a:pt x="546" y="98"/>
                    </a:lnTo>
                    <a:lnTo>
                      <a:pt x="546" y="98"/>
                    </a:lnTo>
                    <a:lnTo>
                      <a:pt x="549" y="98"/>
                    </a:lnTo>
                    <a:lnTo>
                      <a:pt x="549" y="98"/>
                    </a:lnTo>
                    <a:lnTo>
                      <a:pt x="551" y="98"/>
                    </a:lnTo>
                    <a:lnTo>
                      <a:pt x="551" y="99"/>
                    </a:lnTo>
                    <a:lnTo>
                      <a:pt x="554" y="99"/>
                    </a:lnTo>
                    <a:lnTo>
                      <a:pt x="554" y="99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62" y="99"/>
                    </a:lnTo>
                    <a:lnTo>
                      <a:pt x="562" y="99"/>
                    </a:lnTo>
                    <a:lnTo>
                      <a:pt x="565" y="99"/>
                    </a:lnTo>
                    <a:lnTo>
                      <a:pt x="565" y="100"/>
                    </a:lnTo>
                    <a:lnTo>
                      <a:pt x="568" y="100"/>
                    </a:lnTo>
                    <a:lnTo>
                      <a:pt x="568" y="100"/>
                    </a:lnTo>
                    <a:lnTo>
                      <a:pt x="570" y="100"/>
                    </a:lnTo>
                    <a:lnTo>
                      <a:pt x="570" y="100"/>
                    </a:lnTo>
                    <a:lnTo>
                      <a:pt x="573" y="100"/>
                    </a:lnTo>
                    <a:lnTo>
                      <a:pt x="573" y="100"/>
                    </a:lnTo>
                    <a:lnTo>
                      <a:pt x="576" y="100"/>
                    </a:lnTo>
                    <a:lnTo>
                      <a:pt x="576" y="101"/>
                    </a:lnTo>
                    <a:lnTo>
                      <a:pt x="578" y="101"/>
                    </a:lnTo>
                    <a:lnTo>
                      <a:pt x="578" y="101"/>
                    </a:lnTo>
                    <a:lnTo>
                      <a:pt x="581" y="101"/>
                    </a:lnTo>
                    <a:lnTo>
                      <a:pt x="581" y="101"/>
                    </a:lnTo>
                    <a:lnTo>
                      <a:pt x="584" y="101"/>
                    </a:lnTo>
                    <a:lnTo>
                      <a:pt x="584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9" y="101"/>
                    </a:lnTo>
                    <a:lnTo>
                      <a:pt x="589" y="102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4" y="102"/>
                    </a:lnTo>
                    <a:lnTo>
                      <a:pt x="594" y="102"/>
                    </a:lnTo>
                    <a:lnTo>
                      <a:pt x="597" y="102"/>
                    </a:lnTo>
                    <a:lnTo>
                      <a:pt x="597" y="102"/>
                    </a:lnTo>
                    <a:lnTo>
                      <a:pt x="600" y="102"/>
                    </a:lnTo>
                    <a:lnTo>
                      <a:pt x="600" y="102"/>
                    </a:lnTo>
                    <a:lnTo>
                      <a:pt x="602" y="102"/>
                    </a:lnTo>
                    <a:lnTo>
                      <a:pt x="602" y="102"/>
                    </a:lnTo>
                    <a:lnTo>
                      <a:pt x="605" y="102"/>
                    </a:lnTo>
                    <a:lnTo>
                      <a:pt x="605" y="102"/>
                    </a:lnTo>
                    <a:lnTo>
                      <a:pt x="608" y="102"/>
                    </a:lnTo>
                    <a:lnTo>
                      <a:pt x="608" y="103"/>
                    </a:lnTo>
                    <a:lnTo>
                      <a:pt x="610" y="103"/>
                    </a:lnTo>
                    <a:lnTo>
                      <a:pt x="610" y="103"/>
                    </a:lnTo>
                    <a:lnTo>
                      <a:pt x="613" y="103"/>
                    </a:lnTo>
                    <a:lnTo>
                      <a:pt x="613" y="103"/>
                    </a:lnTo>
                    <a:lnTo>
                      <a:pt x="616" y="103"/>
                    </a:lnTo>
                    <a:lnTo>
                      <a:pt x="616" y="103"/>
                    </a:lnTo>
                    <a:lnTo>
                      <a:pt x="618" y="103"/>
                    </a:lnTo>
                    <a:lnTo>
                      <a:pt x="618" y="103"/>
                    </a:lnTo>
                    <a:lnTo>
                      <a:pt x="621" y="103"/>
                    </a:lnTo>
                    <a:lnTo>
                      <a:pt x="621" y="104"/>
                    </a:lnTo>
                    <a:lnTo>
                      <a:pt x="624" y="104"/>
                    </a:lnTo>
                    <a:lnTo>
                      <a:pt x="624" y="104"/>
                    </a:lnTo>
                    <a:lnTo>
                      <a:pt x="626" y="104"/>
                    </a:lnTo>
                    <a:lnTo>
                      <a:pt x="626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32" y="104"/>
                    </a:lnTo>
                    <a:lnTo>
                      <a:pt x="632" y="104"/>
                    </a:lnTo>
                    <a:lnTo>
                      <a:pt x="634" y="104"/>
                    </a:lnTo>
                    <a:lnTo>
                      <a:pt x="634" y="105"/>
                    </a:lnTo>
                    <a:lnTo>
                      <a:pt x="637" y="105"/>
                    </a:lnTo>
                    <a:lnTo>
                      <a:pt x="637" y="105"/>
                    </a:lnTo>
                    <a:lnTo>
                      <a:pt x="640" y="105"/>
                    </a:lnTo>
                    <a:lnTo>
                      <a:pt x="640" y="105"/>
                    </a:lnTo>
                    <a:lnTo>
                      <a:pt x="643" y="105"/>
                    </a:lnTo>
                    <a:lnTo>
                      <a:pt x="643" y="105"/>
                    </a:lnTo>
                    <a:lnTo>
                      <a:pt x="645" y="105"/>
                    </a:lnTo>
                    <a:lnTo>
                      <a:pt x="645" y="105"/>
                    </a:lnTo>
                    <a:lnTo>
                      <a:pt x="648" y="105"/>
                    </a:lnTo>
                    <a:lnTo>
                      <a:pt x="648" y="105"/>
                    </a:lnTo>
                    <a:lnTo>
                      <a:pt x="651" y="105"/>
                    </a:lnTo>
                    <a:lnTo>
                      <a:pt x="651" y="106"/>
                    </a:lnTo>
                    <a:lnTo>
                      <a:pt x="653" y="106"/>
                    </a:lnTo>
                    <a:lnTo>
                      <a:pt x="653" y="106"/>
                    </a:lnTo>
                    <a:lnTo>
                      <a:pt x="656" y="106"/>
                    </a:lnTo>
                    <a:lnTo>
                      <a:pt x="656" y="106"/>
                    </a:lnTo>
                    <a:lnTo>
                      <a:pt x="659" y="106"/>
                    </a:lnTo>
                    <a:lnTo>
                      <a:pt x="659" y="106"/>
                    </a:lnTo>
                    <a:lnTo>
                      <a:pt x="661" y="106"/>
                    </a:lnTo>
                    <a:lnTo>
                      <a:pt x="661" y="106"/>
                    </a:lnTo>
                    <a:lnTo>
                      <a:pt x="664" y="106"/>
                    </a:lnTo>
                    <a:lnTo>
                      <a:pt x="664" y="106"/>
                    </a:lnTo>
                    <a:lnTo>
                      <a:pt x="667" y="106"/>
                    </a:lnTo>
                    <a:lnTo>
                      <a:pt x="667" y="106"/>
                    </a:lnTo>
                    <a:lnTo>
                      <a:pt x="669" y="106"/>
                    </a:lnTo>
                    <a:lnTo>
                      <a:pt x="669" y="107"/>
                    </a:lnTo>
                    <a:lnTo>
                      <a:pt x="672" y="107"/>
                    </a:lnTo>
                    <a:lnTo>
                      <a:pt x="672" y="107"/>
                    </a:lnTo>
                    <a:lnTo>
                      <a:pt x="675" y="107"/>
                    </a:lnTo>
                    <a:lnTo>
                      <a:pt x="675" y="107"/>
                    </a:lnTo>
                    <a:lnTo>
                      <a:pt x="677" y="107"/>
                    </a:lnTo>
                    <a:lnTo>
                      <a:pt x="677" y="108"/>
                    </a:lnTo>
                    <a:lnTo>
                      <a:pt x="680" y="108"/>
                    </a:lnTo>
                    <a:lnTo>
                      <a:pt x="680" y="108"/>
                    </a:lnTo>
                    <a:lnTo>
                      <a:pt x="683" y="108"/>
                    </a:lnTo>
                    <a:lnTo>
                      <a:pt x="683" y="108"/>
                    </a:lnTo>
                    <a:lnTo>
                      <a:pt x="685" y="108"/>
                    </a:lnTo>
                    <a:lnTo>
                      <a:pt x="685" y="108"/>
                    </a:lnTo>
                    <a:lnTo>
                      <a:pt x="688" y="108"/>
                    </a:lnTo>
                    <a:lnTo>
                      <a:pt x="688" y="109"/>
                    </a:lnTo>
                    <a:lnTo>
                      <a:pt x="691" y="109"/>
                    </a:lnTo>
                    <a:lnTo>
                      <a:pt x="691" y="109"/>
                    </a:lnTo>
                    <a:lnTo>
                      <a:pt x="693" y="109"/>
                    </a:lnTo>
                    <a:lnTo>
                      <a:pt x="693" y="109"/>
                    </a:lnTo>
                    <a:lnTo>
                      <a:pt x="693" y="104"/>
                    </a:lnTo>
                    <a:lnTo>
                      <a:pt x="693" y="103"/>
                    </a:lnTo>
                    <a:lnTo>
                      <a:pt x="691" y="103"/>
                    </a:lnTo>
                    <a:lnTo>
                      <a:pt x="691" y="103"/>
                    </a:lnTo>
                    <a:lnTo>
                      <a:pt x="688" y="103"/>
                    </a:lnTo>
                    <a:lnTo>
                      <a:pt x="688" y="103"/>
                    </a:lnTo>
                    <a:lnTo>
                      <a:pt x="685" y="103"/>
                    </a:lnTo>
                    <a:lnTo>
                      <a:pt x="685" y="103"/>
                    </a:lnTo>
                    <a:lnTo>
                      <a:pt x="683" y="103"/>
                    </a:lnTo>
                    <a:lnTo>
                      <a:pt x="683" y="103"/>
                    </a:lnTo>
                    <a:lnTo>
                      <a:pt x="680" y="103"/>
                    </a:lnTo>
                    <a:lnTo>
                      <a:pt x="680" y="102"/>
                    </a:lnTo>
                    <a:lnTo>
                      <a:pt x="677" y="102"/>
                    </a:lnTo>
                    <a:lnTo>
                      <a:pt x="677" y="102"/>
                    </a:lnTo>
                    <a:lnTo>
                      <a:pt x="675" y="102"/>
                    </a:lnTo>
                    <a:lnTo>
                      <a:pt x="675" y="102"/>
                    </a:lnTo>
                    <a:lnTo>
                      <a:pt x="672" y="102"/>
                    </a:lnTo>
                    <a:lnTo>
                      <a:pt x="672" y="101"/>
                    </a:lnTo>
                    <a:lnTo>
                      <a:pt x="669" y="101"/>
                    </a:lnTo>
                    <a:lnTo>
                      <a:pt x="669" y="101"/>
                    </a:lnTo>
                    <a:lnTo>
                      <a:pt x="667" y="101"/>
                    </a:lnTo>
                    <a:lnTo>
                      <a:pt x="667" y="101"/>
                    </a:lnTo>
                    <a:lnTo>
                      <a:pt x="664" y="101"/>
                    </a:lnTo>
                    <a:lnTo>
                      <a:pt x="664" y="101"/>
                    </a:lnTo>
                    <a:lnTo>
                      <a:pt x="661" y="101"/>
                    </a:lnTo>
                    <a:lnTo>
                      <a:pt x="661" y="101"/>
                    </a:lnTo>
                    <a:lnTo>
                      <a:pt x="659" y="101"/>
                    </a:lnTo>
                    <a:lnTo>
                      <a:pt x="659" y="101"/>
                    </a:lnTo>
                    <a:lnTo>
                      <a:pt x="656" y="101"/>
                    </a:lnTo>
                    <a:lnTo>
                      <a:pt x="656" y="100"/>
                    </a:lnTo>
                    <a:lnTo>
                      <a:pt x="653" y="100"/>
                    </a:lnTo>
                    <a:lnTo>
                      <a:pt x="653" y="100"/>
                    </a:lnTo>
                    <a:lnTo>
                      <a:pt x="651" y="100"/>
                    </a:lnTo>
                    <a:lnTo>
                      <a:pt x="651" y="100"/>
                    </a:lnTo>
                    <a:lnTo>
                      <a:pt x="648" y="100"/>
                    </a:lnTo>
                    <a:lnTo>
                      <a:pt x="648" y="100"/>
                    </a:lnTo>
                    <a:lnTo>
                      <a:pt x="645" y="100"/>
                    </a:lnTo>
                    <a:lnTo>
                      <a:pt x="645" y="100"/>
                    </a:lnTo>
                    <a:lnTo>
                      <a:pt x="643" y="100"/>
                    </a:lnTo>
                    <a:lnTo>
                      <a:pt x="643" y="100"/>
                    </a:lnTo>
                    <a:lnTo>
                      <a:pt x="640" y="100"/>
                    </a:lnTo>
                    <a:lnTo>
                      <a:pt x="640" y="99"/>
                    </a:lnTo>
                    <a:lnTo>
                      <a:pt x="637" y="99"/>
                    </a:lnTo>
                    <a:lnTo>
                      <a:pt x="637" y="99"/>
                    </a:lnTo>
                    <a:lnTo>
                      <a:pt x="634" y="99"/>
                    </a:lnTo>
                    <a:lnTo>
                      <a:pt x="634" y="99"/>
                    </a:lnTo>
                    <a:lnTo>
                      <a:pt x="632" y="99"/>
                    </a:lnTo>
                    <a:lnTo>
                      <a:pt x="632" y="99"/>
                    </a:lnTo>
                    <a:lnTo>
                      <a:pt x="629" y="99"/>
                    </a:lnTo>
                    <a:lnTo>
                      <a:pt x="629" y="99"/>
                    </a:lnTo>
                    <a:lnTo>
                      <a:pt x="626" y="99"/>
                    </a:lnTo>
                    <a:lnTo>
                      <a:pt x="626" y="98"/>
                    </a:lnTo>
                    <a:lnTo>
                      <a:pt x="624" y="98"/>
                    </a:lnTo>
                    <a:lnTo>
                      <a:pt x="624" y="98"/>
                    </a:lnTo>
                    <a:lnTo>
                      <a:pt x="621" y="98"/>
                    </a:lnTo>
                    <a:lnTo>
                      <a:pt x="621" y="98"/>
                    </a:lnTo>
                    <a:lnTo>
                      <a:pt x="618" y="98"/>
                    </a:lnTo>
                    <a:lnTo>
                      <a:pt x="618" y="98"/>
                    </a:lnTo>
                    <a:lnTo>
                      <a:pt x="616" y="98"/>
                    </a:lnTo>
                    <a:lnTo>
                      <a:pt x="616" y="97"/>
                    </a:lnTo>
                    <a:lnTo>
                      <a:pt x="613" y="97"/>
                    </a:lnTo>
                    <a:lnTo>
                      <a:pt x="613" y="97"/>
                    </a:lnTo>
                    <a:lnTo>
                      <a:pt x="610" y="97"/>
                    </a:lnTo>
                    <a:lnTo>
                      <a:pt x="610" y="97"/>
                    </a:lnTo>
                    <a:lnTo>
                      <a:pt x="608" y="97"/>
                    </a:lnTo>
                    <a:lnTo>
                      <a:pt x="608" y="97"/>
                    </a:lnTo>
                    <a:lnTo>
                      <a:pt x="605" y="97"/>
                    </a:lnTo>
                    <a:lnTo>
                      <a:pt x="605" y="97"/>
                    </a:lnTo>
                    <a:lnTo>
                      <a:pt x="602" y="97"/>
                    </a:lnTo>
                    <a:lnTo>
                      <a:pt x="602" y="97"/>
                    </a:lnTo>
                    <a:lnTo>
                      <a:pt x="600" y="97"/>
                    </a:lnTo>
                    <a:lnTo>
                      <a:pt x="600" y="97"/>
                    </a:lnTo>
                    <a:lnTo>
                      <a:pt x="597" y="97"/>
                    </a:lnTo>
                    <a:lnTo>
                      <a:pt x="597" y="97"/>
                    </a:lnTo>
                    <a:lnTo>
                      <a:pt x="594" y="97"/>
                    </a:lnTo>
                    <a:lnTo>
                      <a:pt x="594" y="96"/>
                    </a:lnTo>
                    <a:lnTo>
                      <a:pt x="592" y="96"/>
                    </a:lnTo>
                    <a:lnTo>
                      <a:pt x="592" y="96"/>
                    </a:lnTo>
                    <a:lnTo>
                      <a:pt x="589" y="96"/>
                    </a:lnTo>
                    <a:lnTo>
                      <a:pt x="589" y="96"/>
                    </a:lnTo>
                    <a:lnTo>
                      <a:pt x="586" y="96"/>
                    </a:lnTo>
                    <a:lnTo>
                      <a:pt x="586" y="96"/>
                    </a:lnTo>
                    <a:lnTo>
                      <a:pt x="584" y="96"/>
                    </a:lnTo>
                    <a:lnTo>
                      <a:pt x="584" y="96"/>
                    </a:lnTo>
                    <a:lnTo>
                      <a:pt x="581" y="96"/>
                    </a:lnTo>
                    <a:lnTo>
                      <a:pt x="581" y="96"/>
                    </a:lnTo>
                    <a:lnTo>
                      <a:pt x="578" y="96"/>
                    </a:lnTo>
                    <a:lnTo>
                      <a:pt x="578" y="95"/>
                    </a:lnTo>
                    <a:lnTo>
                      <a:pt x="576" y="95"/>
                    </a:lnTo>
                    <a:lnTo>
                      <a:pt x="576" y="95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70" y="95"/>
                    </a:lnTo>
                    <a:lnTo>
                      <a:pt x="570" y="95"/>
                    </a:lnTo>
                    <a:lnTo>
                      <a:pt x="568" y="95"/>
                    </a:lnTo>
                    <a:lnTo>
                      <a:pt x="568" y="95"/>
                    </a:lnTo>
                    <a:lnTo>
                      <a:pt x="565" y="95"/>
                    </a:lnTo>
                    <a:lnTo>
                      <a:pt x="565" y="94"/>
                    </a:lnTo>
                    <a:lnTo>
                      <a:pt x="562" y="94"/>
                    </a:lnTo>
                    <a:lnTo>
                      <a:pt x="562" y="94"/>
                    </a:lnTo>
                    <a:lnTo>
                      <a:pt x="560" y="94"/>
                    </a:lnTo>
                    <a:lnTo>
                      <a:pt x="560" y="94"/>
                    </a:lnTo>
                    <a:lnTo>
                      <a:pt x="557" y="94"/>
                    </a:lnTo>
                    <a:lnTo>
                      <a:pt x="557" y="93"/>
                    </a:lnTo>
                    <a:lnTo>
                      <a:pt x="554" y="93"/>
                    </a:lnTo>
                    <a:lnTo>
                      <a:pt x="554" y="93"/>
                    </a:lnTo>
                    <a:lnTo>
                      <a:pt x="551" y="93"/>
                    </a:lnTo>
                    <a:lnTo>
                      <a:pt x="551" y="93"/>
                    </a:lnTo>
                    <a:lnTo>
                      <a:pt x="549" y="93"/>
                    </a:lnTo>
                    <a:lnTo>
                      <a:pt x="549" y="93"/>
                    </a:lnTo>
                    <a:lnTo>
                      <a:pt x="546" y="93"/>
                    </a:lnTo>
                    <a:lnTo>
                      <a:pt x="546" y="93"/>
                    </a:lnTo>
                    <a:lnTo>
                      <a:pt x="543" y="93"/>
                    </a:lnTo>
                    <a:lnTo>
                      <a:pt x="543" y="92"/>
                    </a:lnTo>
                    <a:lnTo>
                      <a:pt x="541" y="92"/>
                    </a:lnTo>
                    <a:lnTo>
                      <a:pt x="541" y="92"/>
                    </a:lnTo>
                    <a:lnTo>
                      <a:pt x="538" y="92"/>
                    </a:lnTo>
                    <a:lnTo>
                      <a:pt x="538" y="92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533" y="92"/>
                    </a:lnTo>
                    <a:lnTo>
                      <a:pt x="533" y="92"/>
                    </a:lnTo>
                    <a:lnTo>
                      <a:pt x="530" y="92"/>
                    </a:lnTo>
                    <a:lnTo>
                      <a:pt x="530" y="92"/>
                    </a:lnTo>
                    <a:lnTo>
                      <a:pt x="527" y="92"/>
                    </a:lnTo>
                    <a:lnTo>
                      <a:pt x="527" y="91"/>
                    </a:lnTo>
                    <a:lnTo>
                      <a:pt x="525" y="91"/>
                    </a:lnTo>
                    <a:lnTo>
                      <a:pt x="525" y="91"/>
                    </a:lnTo>
                    <a:lnTo>
                      <a:pt x="522" y="91"/>
                    </a:lnTo>
                    <a:lnTo>
                      <a:pt x="522" y="91"/>
                    </a:lnTo>
                    <a:lnTo>
                      <a:pt x="519" y="91"/>
                    </a:lnTo>
                    <a:lnTo>
                      <a:pt x="519" y="91"/>
                    </a:lnTo>
                    <a:lnTo>
                      <a:pt x="517" y="91"/>
                    </a:lnTo>
                    <a:lnTo>
                      <a:pt x="517" y="90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0"/>
                    </a:lnTo>
                    <a:lnTo>
                      <a:pt x="509" y="90"/>
                    </a:lnTo>
                    <a:lnTo>
                      <a:pt x="509" y="90"/>
                    </a:lnTo>
                    <a:lnTo>
                      <a:pt x="506" y="90"/>
                    </a:lnTo>
                    <a:lnTo>
                      <a:pt x="506" y="90"/>
                    </a:lnTo>
                    <a:lnTo>
                      <a:pt x="503" y="90"/>
                    </a:lnTo>
                    <a:lnTo>
                      <a:pt x="503" y="89"/>
                    </a:lnTo>
                    <a:lnTo>
                      <a:pt x="501" y="89"/>
                    </a:lnTo>
                    <a:lnTo>
                      <a:pt x="501" y="89"/>
                    </a:lnTo>
                    <a:lnTo>
                      <a:pt x="498" y="89"/>
                    </a:lnTo>
                    <a:lnTo>
                      <a:pt x="498" y="89"/>
                    </a:lnTo>
                    <a:lnTo>
                      <a:pt x="495" y="89"/>
                    </a:lnTo>
                    <a:lnTo>
                      <a:pt x="495" y="89"/>
                    </a:lnTo>
                    <a:lnTo>
                      <a:pt x="492" y="89"/>
                    </a:lnTo>
                    <a:lnTo>
                      <a:pt x="492" y="88"/>
                    </a:lnTo>
                    <a:lnTo>
                      <a:pt x="490" y="88"/>
                    </a:lnTo>
                    <a:lnTo>
                      <a:pt x="490" y="88"/>
                    </a:lnTo>
                    <a:lnTo>
                      <a:pt x="487" y="88"/>
                    </a:lnTo>
                    <a:lnTo>
                      <a:pt x="487" y="88"/>
                    </a:lnTo>
                    <a:lnTo>
                      <a:pt x="484" y="88"/>
                    </a:lnTo>
                    <a:lnTo>
                      <a:pt x="484" y="88"/>
                    </a:lnTo>
                    <a:lnTo>
                      <a:pt x="482" y="88"/>
                    </a:lnTo>
                    <a:lnTo>
                      <a:pt x="482" y="87"/>
                    </a:lnTo>
                    <a:lnTo>
                      <a:pt x="479" y="87"/>
                    </a:lnTo>
                    <a:lnTo>
                      <a:pt x="479" y="87"/>
                    </a:lnTo>
                    <a:lnTo>
                      <a:pt x="476" y="87"/>
                    </a:lnTo>
                    <a:lnTo>
                      <a:pt x="476" y="87"/>
                    </a:lnTo>
                    <a:lnTo>
                      <a:pt x="474" y="87"/>
                    </a:lnTo>
                    <a:lnTo>
                      <a:pt x="474" y="87"/>
                    </a:lnTo>
                    <a:lnTo>
                      <a:pt x="471" y="87"/>
                    </a:lnTo>
                    <a:lnTo>
                      <a:pt x="471" y="86"/>
                    </a:lnTo>
                    <a:lnTo>
                      <a:pt x="468" y="86"/>
                    </a:lnTo>
                    <a:lnTo>
                      <a:pt x="468" y="86"/>
                    </a:lnTo>
                    <a:lnTo>
                      <a:pt x="466" y="86"/>
                    </a:lnTo>
                    <a:lnTo>
                      <a:pt x="466" y="86"/>
                    </a:lnTo>
                    <a:lnTo>
                      <a:pt x="463" y="86"/>
                    </a:lnTo>
                    <a:lnTo>
                      <a:pt x="463" y="86"/>
                    </a:lnTo>
                    <a:lnTo>
                      <a:pt x="460" y="86"/>
                    </a:lnTo>
                    <a:lnTo>
                      <a:pt x="460" y="85"/>
                    </a:lnTo>
                    <a:lnTo>
                      <a:pt x="458" y="85"/>
                    </a:lnTo>
                    <a:lnTo>
                      <a:pt x="458" y="85"/>
                    </a:lnTo>
                    <a:lnTo>
                      <a:pt x="455" y="85"/>
                    </a:lnTo>
                    <a:lnTo>
                      <a:pt x="455" y="85"/>
                    </a:lnTo>
                    <a:lnTo>
                      <a:pt x="452" y="85"/>
                    </a:lnTo>
                    <a:lnTo>
                      <a:pt x="452" y="85"/>
                    </a:lnTo>
                    <a:lnTo>
                      <a:pt x="450" y="85"/>
                    </a:lnTo>
                    <a:lnTo>
                      <a:pt x="450" y="84"/>
                    </a:lnTo>
                    <a:lnTo>
                      <a:pt x="447" y="84"/>
                    </a:lnTo>
                    <a:lnTo>
                      <a:pt x="447" y="84"/>
                    </a:lnTo>
                    <a:lnTo>
                      <a:pt x="444" y="84"/>
                    </a:lnTo>
                    <a:lnTo>
                      <a:pt x="444" y="84"/>
                    </a:lnTo>
                    <a:lnTo>
                      <a:pt x="442" y="84"/>
                    </a:lnTo>
                    <a:lnTo>
                      <a:pt x="442" y="83"/>
                    </a:lnTo>
                    <a:lnTo>
                      <a:pt x="439" y="83"/>
                    </a:lnTo>
                    <a:lnTo>
                      <a:pt x="439" y="83"/>
                    </a:lnTo>
                    <a:lnTo>
                      <a:pt x="436" y="83"/>
                    </a:lnTo>
                    <a:lnTo>
                      <a:pt x="436" y="83"/>
                    </a:lnTo>
                    <a:lnTo>
                      <a:pt x="434" y="83"/>
                    </a:lnTo>
                    <a:lnTo>
                      <a:pt x="434" y="83"/>
                    </a:lnTo>
                    <a:lnTo>
                      <a:pt x="431" y="83"/>
                    </a:lnTo>
                    <a:lnTo>
                      <a:pt x="431" y="82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5" y="82"/>
                    </a:lnTo>
                    <a:lnTo>
                      <a:pt x="425" y="82"/>
                    </a:lnTo>
                    <a:lnTo>
                      <a:pt x="423" y="82"/>
                    </a:lnTo>
                    <a:lnTo>
                      <a:pt x="423" y="82"/>
                    </a:lnTo>
                    <a:lnTo>
                      <a:pt x="420" y="82"/>
                    </a:lnTo>
                    <a:lnTo>
                      <a:pt x="420" y="81"/>
                    </a:lnTo>
                    <a:lnTo>
                      <a:pt x="417" y="81"/>
                    </a:lnTo>
                    <a:lnTo>
                      <a:pt x="417" y="81"/>
                    </a:lnTo>
                    <a:lnTo>
                      <a:pt x="415" y="81"/>
                    </a:lnTo>
                    <a:lnTo>
                      <a:pt x="415" y="81"/>
                    </a:lnTo>
                    <a:lnTo>
                      <a:pt x="412" y="81"/>
                    </a:lnTo>
                    <a:lnTo>
                      <a:pt x="412" y="81"/>
                    </a:lnTo>
                    <a:lnTo>
                      <a:pt x="409" y="81"/>
                    </a:lnTo>
                    <a:lnTo>
                      <a:pt x="409" y="80"/>
                    </a:lnTo>
                    <a:lnTo>
                      <a:pt x="407" y="80"/>
                    </a:lnTo>
                    <a:lnTo>
                      <a:pt x="407" y="80"/>
                    </a:lnTo>
                    <a:lnTo>
                      <a:pt x="404" y="80"/>
                    </a:lnTo>
                    <a:lnTo>
                      <a:pt x="404" y="80"/>
                    </a:lnTo>
                    <a:lnTo>
                      <a:pt x="401" y="80"/>
                    </a:lnTo>
                    <a:lnTo>
                      <a:pt x="401" y="79"/>
                    </a:lnTo>
                    <a:lnTo>
                      <a:pt x="399" y="79"/>
                    </a:lnTo>
                    <a:lnTo>
                      <a:pt x="399" y="79"/>
                    </a:lnTo>
                    <a:lnTo>
                      <a:pt x="396" y="79"/>
                    </a:lnTo>
                    <a:lnTo>
                      <a:pt x="396" y="79"/>
                    </a:lnTo>
                    <a:lnTo>
                      <a:pt x="393" y="79"/>
                    </a:lnTo>
                    <a:lnTo>
                      <a:pt x="393" y="78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388" y="78"/>
                    </a:lnTo>
                    <a:lnTo>
                      <a:pt x="388" y="77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3" y="77"/>
                    </a:lnTo>
                    <a:lnTo>
                      <a:pt x="383" y="77"/>
                    </a:lnTo>
                    <a:lnTo>
                      <a:pt x="380" y="77"/>
                    </a:lnTo>
                    <a:lnTo>
                      <a:pt x="380" y="76"/>
                    </a:lnTo>
                    <a:lnTo>
                      <a:pt x="377" y="76"/>
                    </a:lnTo>
                    <a:lnTo>
                      <a:pt x="377" y="76"/>
                    </a:lnTo>
                    <a:lnTo>
                      <a:pt x="375" y="76"/>
                    </a:lnTo>
                    <a:lnTo>
                      <a:pt x="375" y="75"/>
                    </a:lnTo>
                    <a:lnTo>
                      <a:pt x="372" y="75"/>
                    </a:lnTo>
                    <a:lnTo>
                      <a:pt x="372" y="75"/>
                    </a:lnTo>
                    <a:lnTo>
                      <a:pt x="369" y="75"/>
                    </a:lnTo>
                    <a:lnTo>
                      <a:pt x="369" y="74"/>
                    </a:lnTo>
                    <a:lnTo>
                      <a:pt x="367" y="74"/>
                    </a:lnTo>
                    <a:lnTo>
                      <a:pt x="367" y="74"/>
                    </a:lnTo>
                    <a:lnTo>
                      <a:pt x="364" y="74"/>
                    </a:lnTo>
                    <a:lnTo>
                      <a:pt x="364" y="73"/>
                    </a:lnTo>
                    <a:lnTo>
                      <a:pt x="361" y="73"/>
                    </a:lnTo>
                    <a:lnTo>
                      <a:pt x="361" y="73"/>
                    </a:lnTo>
                    <a:lnTo>
                      <a:pt x="359" y="73"/>
                    </a:lnTo>
                    <a:lnTo>
                      <a:pt x="359" y="72"/>
                    </a:lnTo>
                    <a:lnTo>
                      <a:pt x="356" y="72"/>
                    </a:lnTo>
                    <a:lnTo>
                      <a:pt x="356" y="72"/>
                    </a:lnTo>
                    <a:lnTo>
                      <a:pt x="353" y="72"/>
                    </a:lnTo>
                    <a:lnTo>
                      <a:pt x="353" y="71"/>
                    </a:lnTo>
                    <a:lnTo>
                      <a:pt x="351" y="71"/>
                    </a:lnTo>
                    <a:lnTo>
                      <a:pt x="351" y="71"/>
                    </a:lnTo>
                    <a:lnTo>
                      <a:pt x="348" y="71"/>
                    </a:lnTo>
                    <a:lnTo>
                      <a:pt x="348" y="70"/>
                    </a:lnTo>
                    <a:lnTo>
                      <a:pt x="345" y="70"/>
                    </a:lnTo>
                    <a:lnTo>
                      <a:pt x="345" y="69"/>
                    </a:lnTo>
                    <a:lnTo>
                      <a:pt x="342" y="69"/>
                    </a:lnTo>
                    <a:lnTo>
                      <a:pt x="342" y="69"/>
                    </a:lnTo>
                    <a:lnTo>
                      <a:pt x="340" y="69"/>
                    </a:lnTo>
                    <a:lnTo>
                      <a:pt x="340" y="68"/>
                    </a:lnTo>
                    <a:lnTo>
                      <a:pt x="337" y="68"/>
                    </a:lnTo>
                    <a:lnTo>
                      <a:pt x="337" y="68"/>
                    </a:lnTo>
                    <a:lnTo>
                      <a:pt x="334" y="68"/>
                    </a:lnTo>
                    <a:lnTo>
                      <a:pt x="334" y="67"/>
                    </a:lnTo>
                    <a:lnTo>
                      <a:pt x="332" y="67"/>
                    </a:lnTo>
                    <a:lnTo>
                      <a:pt x="332" y="66"/>
                    </a:lnTo>
                    <a:lnTo>
                      <a:pt x="329" y="66"/>
                    </a:lnTo>
                    <a:lnTo>
                      <a:pt x="329" y="65"/>
                    </a:lnTo>
                    <a:lnTo>
                      <a:pt x="326" y="65"/>
                    </a:lnTo>
                    <a:lnTo>
                      <a:pt x="326" y="65"/>
                    </a:lnTo>
                    <a:lnTo>
                      <a:pt x="324" y="65"/>
                    </a:lnTo>
                    <a:lnTo>
                      <a:pt x="324" y="64"/>
                    </a:lnTo>
                    <a:lnTo>
                      <a:pt x="321" y="64"/>
                    </a:lnTo>
                    <a:lnTo>
                      <a:pt x="321" y="63"/>
                    </a:lnTo>
                    <a:lnTo>
                      <a:pt x="318" y="63"/>
                    </a:lnTo>
                    <a:lnTo>
                      <a:pt x="318" y="62"/>
                    </a:lnTo>
                    <a:lnTo>
                      <a:pt x="316" y="62"/>
                    </a:lnTo>
                    <a:lnTo>
                      <a:pt x="316" y="61"/>
                    </a:lnTo>
                    <a:lnTo>
                      <a:pt x="313" y="61"/>
                    </a:lnTo>
                    <a:lnTo>
                      <a:pt x="313" y="60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08" y="59"/>
                    </a:lnTo>
                    <a:lnTo>
                      <a:pt x="308" y="57"/>
                    </a:lnTo>
                    <a:lnTo>
                      <a:pt x="305" y="57"/>
                    </a:lnTo>
                    <a:lnTo>
                      <a:pt x="305" y="57"/>
                    </a:lnTo>
                    <a:lnTo>
                      <a:pt x="302" y="57"/>
                    </a:lnTo>
                    <a:lnTo>
                      <a:pt x="302" y="55"/>
                    </a:lnTo>
                    <a:lnTo>
                      <a:pt x="300" y="55"/>
                    </a:lnTo>
                    <a:lnTo>
                      <a:pt x="300" y="54"/>
                    </a:lnTo>
                    <a:lnTo>
                      <a:pt x="297" y="54"/>
                    </a:lnTo>
                    <a:lnTo>
                      <a:pt x="297" y="53"/>
                    </a:lnTo>
                    <a:lnTo>
                      <a:pt x="294" y="53"/>
                    </a:lnTo>
                    <a:lnTo>
                      <a:pt x="294" y="52"/>
                    </a:lnTo>
                    <a:lnTo>
                      <a:pt x="292" y="52"/>
                    </a:lnTo>
                    <a:lnTo>
                      <a:pt x="292" y="51"/>
                    </a:lnTo>
                    <a:lnTo>
                      <a:pt x="289" y="51"/>
                    </a:lnTo>
                    <a:lnTo>
                      <a:pt x="289" y="50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4" y="48"/>
                    </a:lnTo>
                    <a:lnTo>
                      <a:pt x="284" y="47"/>
                    </a:lnTo>
                    <a:lnTo>
                      <a:pt x="281" y="47"/>
                    </a:lnTo>
                    <a:lnTo>
                      <a:pt x="281" y="45"/>
                    </a:lnTo>
                    <a:lnTo>
                      <a:pt x="278" y="45"/>
                    </a:lnTo>
                    <a:lnTo>
                      <a:pt x="278" y="44"/>
                    </a:lnTo>
                    <a:lnTo>
                      <a:pt x="275" y="44"/>
                    </a:lnTo>
                    <a:lnTo>
                      <a:pt x="275" y="43"/>
                    </a:lnTo>
                    <a:lnTo>
                      <a:pt x="273" y="43"/>
                    </a:lnTo>
                    <a:lnTo>
                      <a:pt x="273" y="42"/>
                    </a:lnTo>
                    <a:lnTo>
                      <a:pt x="270" y="42"/>
                    </a:lnTo>
                    <a:lnTo>
                      <a:pt x="270" y="40"/>
                    </a:lnTo>
                    <a:lnTo>
                      <a:pt x="267" y="40"/>
                    </a:lnTo>
                    <a:lnTo>
                      <a:pt x="267" y="39"/>
                    </a:lnTo>
                    <a:lnTo>
                      <a:pt x="265" y="39"/>
                    </a:lnTo>
                    <a:lnTo>
                      <a:pt x="265" y="37"/>
                    </a:lnTo>
                    <a:lnTo>
                      <a:pt x="262" y="37"/>
                    </a:lnTo>
                    <a:lnTo>
                      <a:pt x="262" y="36"/>
                    </a:lnTo>
                    <a:lnTo>
                      <a:pt x="259" y="36"/>
                    </a:lnTo>
                    <a:lnTo>
                      <a:pt x="259" y="34"/>
                    </a:lnTo>
                    <a:lnTo>
                      <a:pt x="257" y="34"/>
                    </a:lnTo>
                    <a:lnTo>
                      <a:pt x="257" y="33"/>
                    </a:lnTo>
                    <a:lnTo>
                      <a:pt x="254" y="33"/>
                    </a:lnTo>
                    <a:lnTo>
                      <a:pt x="254" y="32"/>
                    </a:lnTo>
                    <a:lnTo>
                      <a:pt x="251" y="32"/>
                    </a:lnTo>
                    <a:lnTo>
                      <a:pt x="251" y="30"/>
                    </a:lnTo>
                    <a:lnTo>
                      <a:pt x="249" y="30"/>
                    </a:lnTo>
                    <a:lnTo>
                      <a:pt x="249" y="29"/>
                    </a:lnTo>
                    <a:lnTo>
                      <a:pt x="246" y="29"/>
                    </a:lnTo>
                    <a:lnTo>
                      <a:pt x="246" y="27"/>
                    </a:lnTo>
                    <a:lnTo>
                      <a:pt x="243" y="27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41" y="25"/>
                    </a:lnTo>
                    <a:lnTo>
                      <a:pt x="238" y="25"/>
                    </a:lnTo>
                    <a:lnTo>
                      <a:pt x="238" y="24"/>
                    </a:lnTo>
                    <a:lnTo>
                      <a:pt x="235" y="24"/>
                    </a:lnTo>
                    <a:lnTo>
                      <a:pt x="235" y="22"/>
                    </a:lnTo>
                    <a:lnTo>
                      <a:pt x="233" y="22"/>
                    </a:lnTo>
                    <a:lnTo>
                      <a:pt x="233" y="21"/>
                    </a:lnTo>
                    <a:lnTo>
                      <a:pt x="230" y="21"/>
                    </a:lnTo>
                    <a:lnTo>
                      <a:pt x="230" y="19"/>
                    </a:lnTo>
                    <a:lnTo>
                      <a:pt x="227" y="19"/>
                    </a:lnTo>
                    <a:lnTo>
                      <a:pt x="227" y="17"/>
                    </a:lnTo>
                    <a:lnTo>
                      <a:pt x="225" y="17"/>
                    </a:lnTo>
                    <a:lnTo>
                      <a:pt x="225" y="16"/>
                    </a:lnTo>
                    <a:lnTo>
                      <a:pt x="222" y="16"/>
                    </a:lnTo>
                    <a:lnTo>
                      <a:pt x="222" y="14"/>
                    </a:lnTo>
                    <a:lnTo>
                      <a:pt x="219" y="14"/>
                    </a:lnTo>
                    <a:lnTo>
                      <a:pt x="219" y="13"/>
                    </a:lnTo>
                    <a:lnTo>
                      <a:pt x="216" y="13"/>
                    </a:lnTo>
                    <a:lnTo>
                      <a:pt x="216" y="12"/>
                    </a:lnTo>
                    <a:lnTo>
                      <a:pt x="214" y="12"/>
                    </a:lnTo>
                    <a:lnTo>
                      <a:pt x="214" y="11"/>
                    </a:lnTo>
                    <a:lnTo>
                      <a:pt x="211" y="11"/>
                    </a:lnTo>
                    <a:lnTo>
                      <a:pt x="211" y="9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6" y="6"/>
                    </a:lnTo>
                    <a:lnTo>
                      <a:pt x="203" y="6"/>
                    </a:lnTo>
                    <a:lnTo>
                      <a:pt x="203" y="5"/>
                    </a:lnTo>
                    <a:lnTo>
                      <a:pt x="200" y="5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5" y="4"/>
                    </a:lnTo>
                    <a:lnTo>
                      <a:pt x="195" y="3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90" y="3"/>
                    </a:lnTo>
                    <a:lnTo>
                      <a:pt x="190" y="2"/>
                    </a:lnTo>
                    <a:lnTo>
                      <a:pt x="187" y="2"/>
                    </a:lnTo>
                    <a:lnTo>
                      <a:pt x="187" y="2"/>
                    </a:lnTo>
                    <a:lnTo>
                      <a:pt x="184" y="2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66" y="1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EEE1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09">
                <a:extLst>
                  <a:ext uri="{FF2B5EF4-FFF2-40B4-BE49-F238E27FC236}">
                    <a16:creationId xmlns:a16="http://schemas.microsoft.com/office/drawing/2014/main" id="{111FC775-41AC-4D8F-9E53-CCDF35B5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420"/>
                <a:ext cx="693" cy="109"/>
              </a:xfrm>
              <a:custGeom>
                <a:avLst/>
                <a:gdLst>
                  <a:gd name="T0" fmla="*/ 24 w 693"/>
                  <a:gd name="T1" fmla="*/ 0 h 109"/>
                  <a:gd name="T2" fmla="*/ 91 w 693"/>
                  <a:gd name="T3" fmla="*/ 1 h 109"/>
                  <a:gd name="T4" fmla="*/ 120 w 693"/>
                  <a:gd name="T5" fmla="*/ 1 h 109"/>
                  <a:gd name="T6" fmla="*/ 147 w 693"/>
                  <a:gd name="T7" fmla="*/ 1 h 109"/>
                  <a:gd name="T8" fmla="*/ 160 w 693"/>
                  <a:gd name="T9" fmla="*/ 1 h 109"/>
                  <a:gd name="T10" fmla="*/ 171 w 693"/>
                  <a:gd name="T11" fmla="*/ 1 h 109"/>
                  <a:gd name="T12" fmla="*/ 179 w 693"/>
                  <a:gd name="T13" fmla="*/ 2 h 109"/>
                  <a:gd name="T14" fmla="*/ 190 w 693"/>
                  <a:gd name="T15" fmla="*/ 3 h 109"/>
                  <a:gd name="T16" fmla="*/ 198 w 693"/>
                  <a:gd name="T17" fmla="*/ 5 h 109"/>
                  <a:gd name="T18" fmla="*/ 208 w 693"/>
                  <a:gd name="T19" fmla="*/ 9 h 109"/>
                  <a:gd name="T20" fmla="*/ 216 w 693"/>
                  <a:gd name="T21" fmla="*/ 15 h 109"/>
                  <a:gd name="T22" fmla="*/ 227 w 693"/>
                  <a:gd name="T23" fmla="*/ 20 h 109"/>
                  <a:gd name="T24" fmla="*/ 235 w 693"/>
                  <a:gd name="T25" fmla="*/ 26 h 109"/>
                  <a:gd name="T26" fmla="*/ 246 w 693"/>
                  <a:gd name="T27" fmla="*/ 30 h 109"/>
                  <a:gd name="T28" fmla="*/ 254 w 693"/>
                  <a:gd name="T29" fmla="*/ 36 h 109"/>
                  <a:gd name="T30" fmla="*/ 265 w 693"/>
                  <a:gd name="T31" fmla="*/ 41 h 109"/>
                  <a:gd name="T32" fmla="*/ 273 w 693"/>
                  <a:gd name="T33" fmla="*/ 47 h 109"/>
                  <a:gd name="T34" fmla="*/ 284 w 693"/>
                  <a:gd name="T35" fmla="*/ 51 h 109"/>
                  <a:gd name="T36" fmla="*/ 292 w 693"/>
                  <a:gd name="T37" fmla="*/ 56 h 109"/>
                  <a:gd name="T38" fmla="*/ 302 w 693"/>
                  <a:gd name="T39" fmla="*/ 59 h 109"/>
                  <a:gd name="T40" fmla="*/ 310 w 693"/>
                  <a:gd name="T41" fmla="*/ 64 h 109"/>
                  <a:gd name="T42" fmla="*/ 321 w 693"/>
                  <a:gd name="T43" fmla="*/ 67 h 109"/>
                  <a:gd name="T44" fmla="*/ 329 w 693"/>
                  <a:gd name="T45" fmla="*/ 70 h 109"/>
                  <a:gd name="T46" fmla="*/ 340 w 693"/>
                  <a:gd name="T47" fmla="*/ 73 h 109"/>
                  <a:gd name="T48" fmla="*/ 348 w 693"/>
                  <a:gd name="T49" fmla="*/ 75 h 109"/>
                  <a:gd name="T50" fmla="*/ 358 w 693"/>
                  <a:gd name="T51" fmla="*/ 77 h 109"/>
                  <a:gd name="T52" fmla="*/ 367 w 693"/>
                  <a:gd name="T53" fmla="*/ 79 h 109"/>
                  <a:gd name="T54" fmla="*/ 377 w 693"/>
                  <a:gd name="T55" fmla="*/ 80 h 109"/>
                  <a:gd name="T56" fmla="*/ 385 w 693"/>
                  <a:gd name="T57" fmla="*/ 82 h 109"/>
                  <a:gd name="T58" fmla="*/ 396 w 693"/>
                  <a:gd name="T59" fmla="*/ 84 h 109"/>
                  <a:gd name="T60" fmla="*/ 404 w 693"/>
                  <a:gd name="T61" fmla="*/ 85 h 109"/>
                  <a:gd name="T62" fmla="*/ 415 w 693"/>
                  <a:gd name="T63" fmla="*/ 86 h 109"/>
                  <a:gd name="T64" fmla="*/ 423 w 693"/>
                  <a:gd name="T65" fmla="*/ 87 h 109"/>
                  <a:gd name="T66" fmla="*/ 433 w 693"/>
                  <a:gd name="T67" fmla="*/ 88 h 109"/>
                  <a:gd name="T68" fmla="*/ 442 w 693"/>
                  <a:gd name="T69" fmla="*/ 89 h 109"/>
                  <a:gd name="T70" fmla="*/ 452 w 693"/>
                  <a:gd name="T71" fmla="*/ 90 h 109"/>
                  <a:gd name="T72" fmla="*/ 460 w 693"/>
                  <a:gd name="T73" fmla="*/ 91 h 109"/>
                  <a:gd name="T74" fmla="*/ 471 w 693"/>
                  <a:gd name="T75" fmla="*/ 91 h 109"/>
                  <a:gd name="T76" fmla="*/ 479 w 693"/>
                  <a:gd name="T77" fmla="*/ 92 h 109"/>
                  <a:gd name="T78" fmla="*/ 490 w 693"/>
                  <a:gd name="T79" fmla="*/ 93 h 109"/>
                  <a:gd name="T80" fmla="*/ 498 w 693"/>
                  <a:gd name="T81" fmla="*/ 94 h 109"/>
                  <a:gd name="T82" fmla="*/ 509 w 693"/>
                  <a:gd name="T83" fmla="*/ 95 h 109"/>
                  <a:gd name="T84" fmla="*/ 517 w 693"/>
                  <a:gd name="T85" fmla="*/ 96 h 109"/>
                  <a:gd name="T86" fmla="*/ 527 w 693"/>
                  <a:gd name="T87" fmla="*/ 97 h 109"/>
                  <a:gd name="T88" fmla="*/ 535 w 693"/>
                  <a:gd name="T89" fmla="*/ 97 h 109"/>
                  <a:gd name="T90" fmla="*/ 546 w 693"/>
                  <a:gd name="T91" fmla="*/ 98 h 109"/>
                  <a:gd name="T92" fmla="*/ 554 w 693"/>
                  <a:gd name="T93" fmla="*/ 99 h 109"/>
                  <a:gd name="T94" fmla="*/ 565 w 693"/>
                  <a:gd name="T95" fmla="*/ 99 h 109"/>
                  <a:gd name="T96" fmla="*/ 573 w 693"/>
                  <a:gd name="T97" fmla="*/ 100 h 109"/>
                  <a:gd name="T98" fmla="*/ 584 w 693"/>
                  <a:gd name="T99" fmla="*/ 101 h 109"/>
                  <a:gd name="T100" fmla="*/ 592 w 693"/>
                  <a:gd name="T101" fmla="*/ 102 h 109"/>
                  <a:gd name="T102" fmla="*/ 602 w 693"/>
                  <a:gd name="T103" fmla="*/ 102 h 109"/>
                  <a:gd name="T104" fmla="*/ 610 w 693"/>
                  <a:gd name="T105" fmla="*/ 103 h 109"/>
                  <a:gd name="T106" fmla="*/ 621 w 693"/>
                  <a:gd name="T107" fmla="*/ 103 h 109"/>
                  <a:gd name="T108" fmla="*/ 629 w 693"/>
                  <a:gd name="T109" fmla="*/ 104 h 109"/>
                  <a:gd name="T110" fmla="*/ 640 w 693"/>
                  <a:gd name="T111" fmla="*/ 105 h 109"/>
                  <a:gd name="T112" fmla="*/ 648 w 693"/>
                  <a:gd name="T113" fmla="*/ 106 h 109"/>
                  <a:gd name="T114" fmla="*/ 658 w 693"/>
                  <a:gd name="T115" fmla="*/ 106 h 109"/>
                  <a:gd name="T116" fmla="*/ 667 w 693"/>
                  <a:gd name="T117" fmla="*/ 107 h 109"/>
                  <a:gd name="T118" fmla="*/ 677 w 693"/>
                  <a:gd name="T119" fmla="*/ 107 h 109"/>
                  <a:gd name="T120" fmla="*/ 685 w 693"/>
                  <a:gd name="T121" fmla="*/ 10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3" h="109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52" y="1"/>
                    </a:lnTo>
                    <a:lnTo>
                      <a:pt x="152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9" y="1"/>
                    </a:lnTo>
                    <a:lnTo>
                      <a:pt x="179" y="2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4" y="2"/>
                    </a:lnTo>
                    <a:lnTo>
                      <a:pt x="187" y="2"/>
                    </a:lnTo>
                    <a:lnTo>
                      <a:pt x="187" y="3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5" y="5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200" y="5"/>
                    </a:lnTo>
                    <a:lnTo>
                      <a:pt x="200" y="7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6" y="7"/>
                    </a:lnTo>
                    <a:lnTo>
                      <a:pt x="206" y="9"/>
                    </a:lnTo>
                    <a:lnTo>
                      <a:pt x="208" y="9"/>
                    </a:lnTo>
                    <a:lnTo>
                      <a:pt x="208" y="11"/>
                    </a:lnTo>
                    <a:lnTo>
                      <a:pt x="211" y="11"/>
                    </a:lnTo>
                    <a:lnTo>
                      <a:pt x="211" y="12"/>
                    </a:lnTo>
                    <a:lnTo>
                      <a:pt x="214" y="12"/>
                    </a:lnTo>
                    <a:lnTo>
                      <a:pt x="214" y="14"/>
                    </a:lnTo>
                    <a:lnTo>
                      <a:pt x="216" y="14"/>
                    </a:lnTo>
                    <a:lnTo>
                      <a:pt x="216" y="15"/>
                    </a:lnTo>
                    <a:lnTo>
                      <a:pt x="219" y="15"/>
                    </a:lnTo>
                    <a:lnTo>
                      <a:pt x="219" y="16"/>
                    </a:lnTo>
                    <a:lnTo>
                      <a:pt x="222" y="16"/>
                    </a:lnTo>
                    <a:lnTo>
                      <a:pt x="222" y="18"/>
                    </a:lnTo>
                    <a:lnTo>
                      <a:pt x="225" y="18"/>
                    </a:lnTo>
                    <a:lnTo>
                      <a:pt x="225" y="20"/>
                    </a:lnTo>
                    <a:lnTo>
                      <a:pt x="227" y="20"/>
                    </a:lnTo>
                    <a:lnTo>
                      <a:pt x="227" y="22"/>
                    </a:lnTo>
                    <a:lnTo>
                      <a:pt x="230" y="22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3" y="25"/>
                    </a:lnTo>
                    <a:lnTo>
                      <a:pt x="235" y="25"/>
                    </a:lnTo>
                    <a:lnTo>
                      <a:pt x="235" y="26"/>
                    </a:lnTo>
                    <a:lnTo>
                      <a:pt x="238" y="26"/>
                    </a:lnTo>
                    <a:lnTo>
                      <a:pt x="238" y="28"/>
                    </a:lnTo>
                    <a:lnTo>
                      <a:pt x="241" y="28"/>
                    </a:lnTo>
                    <a:lnTo>
                      <a:pt x="241" y="29"/>
                    </a:lnTo>
                    <a:lnTo>
                      <a:pt x="243" y="29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6" y="32"/>
                    </a:lnTo>
                    <a:lnTo>
                      <a:pt x="249" y="32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5"/>
                    </a:lnTo>
                    <a:lnTo>
                      <a:pt x="254" y="35"/>
                    </a:lnTo>
                    <a:lnTo>
                      <a:pt x="254" y="36"/>
                    </a:lnTo>
                    <a:lnTo>
                      <a:pt x="257" y="36"/>
                    </a:lnTo>
                    <a:lnTo>
                      <a:pt x="257" y="38"/>
                    </a:lnTo>
                    <a:lnTo>
                      <a:pt x="259" y="38"/>
                    </a:lnTo>
                    <a:lnTo>
                      <a:pt x="259" y="39"/>
                    </a:lnTo>
                    <a:lnTo>
                      <a:pt x="262" y="39"/>
                    </a:lnTo>
                    <a:lnTo>
                      <a:pt x="262" y="41"/>
                    </a:lnTo>
                    <a:lnTo>
                      <a:pt x="265" y="41"/>
                    </a:lnTo>
                    <a:lnTo>
                      <a:pt x="265" y="42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70" y="44"/>
                    </a:lnTo>
                    <a:lnTo>
                      <a:pt x="270" y="45"/>
                    </a:lnTo>
                    <a:lnTo>
                      <a:pt x="273" y="45"/>
                    </a:lnTo>
                    <a:lnTo>
                      <a:pt x="273" y="47"/>
                    </a:lnTo>
                    <a:lnTo>
                      <a:pt x="275" y="47"/>
                    </a:lnTo>
                    <a:lnTo>
                      <a:pt x="275" y="48"/>
                    </a:lnTo>
                    <a:lnTo>
                      <a:pt x="278" y="48"/>
                    </a:lnTo>
                    <a:lnTo>
                      <a:pt x="278" y="49"/>
                    </a:lnTo>
                    <a:lnTo>
                      <a:pt x="281" y="49"/>
                    </a:lnTo>
                    <a:lnTo>
                      <a:pt x="281" y="51"/>
                    </a:lnTo>
                    <a:lnTo>
                      <a:pt x="284" y="51"/>
                    </a:lnTo>
                    <a:lnTo>
                      <a:pt x="284" y="52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89" y="54"/>
                    </a:lnTo>
                    <a:lnTo>
                      <a:pt x="289" y="55"/>
                    </a:lnTo>
                    <a:lnTo>
                      <a:pt x="292" y="55"/>
                    </a:lnTo>
                    <a:lnTo>
                      <a:pt x="292" y="56"/>
                    </a:lnTo>
                    <a:lnTo>
                      <a:pt x="294" y="56"/>
                    </a:lnTo>
                    <a:lnTo>
                      <a:pt x="294" y="57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300" y="58"/>
                    </a:lnTo>
                    <a:lnTo>
                      <a:pt x="300" y="59"/>
                    </a:lnTo>
                    <a:lnTo>
                      <a:pt x="302" y="59"/>
                    </a:lnTo>
                    <a:lnTo>
                      <a:pt x="302" y="61"/>
                    </a:lnTo>
                    <a:lnTo>
                      <a:pt x="305" y="61"/>
                    </a:lnTo>
                    <a:lnTo>
                      <a:pt x="305" y="62"/>
                    </a:lnTo>
                    <a:lnTo>
                      <a:pt x="308" y="62"/>
                    </a:lnTo>
                    <a:lnTo>
                      <a:pt x="308" y="63"/>
                    </a:lnTo>
                    <a:lnTo>
                      <a:pt x="310" y="63"/>
                    </a:lnTo>
                    <a:lnTo>
                      <a:pt x="310" y="64"/>
                    </a:lnTo>
                    <a:lnTo>
                      <a:pt x="313" y="64"/>
                    </a:lnTo>
                    <a:lnTo>
                      <a:pt x="313" y="65"/>
                    </a:lnTo>
                    <a:lnTo>
                      <a:pt x="316" y="65"/>
                    </a:lnTo>
                    <a:lnTo>
                      <a:pt x="316" y="66"/>
                    </a:lnTo>
                    <a:lnTo>
                      <a:pt x="318" y="66"/>
                    </a:lnTo>
                    <a:lnTo>
                      <a:pt x="318" y="67"/>
                    </a:lnTo>
                    <a:lnTo>
                      <a:pt x="321" y="67"/>
                    </a:lnTo>
                    <a:lnTo>
                      <a:pt x="321" y="68"/>
                    </a:lnTo>
                    <a:lnTo>
                      <a:pt x="324" y="68"/>
                    </a:lnTo>
                    <a:lnTo>
                      <a:pt x="324" y="69"/>
                    </a:lnTo>
                    <a:lnTo>
                      <a:pt x="326" y="69"/>
                    </a:lnTo>
                    <a:lnTo>
                      <a:pt x="326" y="70"/>
                    </a:lnTo>
                    <a:lnTo>
                      <a:pt x="329" y="70"/>
                    </a:lnTo>
                    <a:lnTo>
                      <a:pt x="329" y="70"/>
                    </a:lnTo>
                    <a:lnTo>
                      <a:pt x="332" y="70"/>
                    </a:lnTo>
                    <a:lnTo>
                      <a:pt x="332" y="71"/>
                    </a:lnTo>
                    <a:lnTo>
                      <a:pt x="334" y="71"/>
                    </a:lnTo>
                    <a:lnTo>
                      <a:pt x="334" y="72"/>
                    </a:lnTo>
                    <a:lnTo>
                      <a:pt x="337" y="72"/>
                    </a:lnTo>
                    <a:lnTo>
                      <a:pt x="337" y="73"/>
                    </a:lnTo>
                    <a:lnTo>
                      <a:pt x="340" y="73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4"/>
                    </a:lnTo>
                    <a:lnTo>
                      <a:pt x="345" y="74"/>
                    </a:lnTo>
                    <a:lnTo>
                      <a:pt x="345" y="75"/>
                    </a:lnTo>
                    <a:lnTo>
                      <a:pt x="348" y="75"/>
                    </a:lnTo>
                    <a:lnTo>
                      <a:pt x="348" y="75"/>
                    </a:lnTo>
                    <a:lnTo>
                      <a:pt x="350" y="75"/>
                    </a:lnTo>
                    <a:lnTo>
                      <a:pt x="350" y="76"/>
                    </a:lnTo>
                    <a:lnTo>
                      <a:pt x="353" y="76"/>
                    </a:lnTo>
                    <a:lnTo>
                      <a:pt x="353" y="76"/>
                    </a:lnTo>
                    <a:lnTo>
                      <a:pt x="356" y="76"/>
                    </a:lnTo>
                    <a:lnTo>
                      <a:pt x="356" y="77"/>
                    </a:lnTo>
                    <a:lnTo>
                      <a:pt x="358" y="77"/>
                    </a:lnTo>
                    <a:lnTo>
                      <a:pt x="358" y="77"/>
                    </a:lnTo>
                    <a:lnTo>
                      <a:pt x="361" y="77"/>
                    </a:lnTo>
                    <a:lnTo>
                      <a:pt x="361" y="78"/>
                    </a:lnTo>
                    <a:lnTo>
                      <a:pt x="364" y="78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9"/>
                    </a:lnTo>
                    <a:lnTo>
                      <a:pt x="369" y="79"/>
                    </a:lnTo>
                    <a:lnTo>
                      <a:pt x="369" y="79"/>
                    </a:lnTo>
                    <a:lnTo>
                      <a:pt x="372" y="79"/>
                    </a:lnTo>
                    <a:lnTo>
                      <a:pt x="372" y="8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77" y="80"/>
                    </a:lnTo>
                    <a:lnTo>
                      <a:pt x="377" y="81"/>
                    </a:lnTo>
                    <a:lnTo>
                      <a:pt x="380" y="81"/>
                    </a:lnTo>
                    <a:lnTo>
                      <a:pt x="380" y="81"/>
                    </a:lnTo>
                    <a:lnTo>
                      <a:pt x="383" y="81"/>
                    </a:lnTo>
                    <a:lnTo>
                      <a:pt x="383" y="82"/>
                    </a:lnTo>
                    <a:lnTo>
                      <a:pt x="385" y="82"/>
                    </a:lnTo>
                    <a:lnTo>
                      <a:pt x="385" y="82"/>
                    </a:lnTo>
                    <a:lnTo>
                      <a:pt x="388" y="82"/>
                    </a:lnTo>
                    <a:lnTo>
                      <a:pt x="388" y="83"/>
                    </a:lnTo>
                    <a:lnTo>
                      <a:pt x="391" y="83"/>
                    </a:lnTo>
                    <a:lnTo>
                      <a:pt x="391" y="83"/>
                    </a:lnTo>
                    <a:lnTo>
                      <a:pt x="393" y="83"/>
                    </a:lnTo>
                    <a:lnTo>
                      <a:pt x="393" y="84"/>
                    </a:lnTo>
                    <a:lnTo>
                      <a:pt x="396" y="84"/>
                    </a:lnTo>
                    <a:lnTo>
                      <a:pt x="396" y="84"/>
                    </a:lnTo>
                    <a:lnTo>
                      <a:pt x="399" y="84"/>
                    </a:lnTo>
                    <a:lnTo>
                      <a:pt x="399" y="84"/>
                    </a:lnTo>
                    <a:lnTo>
                      <a:pt x="401" y="84"/>
                    </a:lnTo>
                    <a:lnTo>
                      <a:pt x="401" y="85"/>
                    </a:lnTo>
                    <a:lnTo>
                      <a:pt x="404" y="85"/>
                    </a:lnTo>
                    <a:lnTo>
                      <a:pt x="404" y="85"/>
                    </a:lnTo>
                    <a:lnTo>
                      <a:pt x="407" y="85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6"/>
                    </a:lnTo>
                    <a:lnTo>
                      <a:pt x="412" y="86"/>
                    </a:lnTo>
                    <a:lnTo>
                      <a:pt x="412" y="86"/>
                    </a:lnTo>
                    <a:lnTo>
                      <a:pt x="415" y="86"/>
                    </a:lnTo>
                    <a:lnTo>
                      <a:pt x="415" y="86"/>
                    </a:lnTo>
                    <a:lnTo>
                      <a:pt x="417" y="86"/>
                    </a:lnTo>
                    <a:lnTo>
                      <a:pt x="417" y="86"/>
                    </a:lnTo>
                    <a:lnTo>
                      <a:pt x="420" y="86"/>
                    </a:lnTo>
                    <a:lnTo>
                      <a:pt x="420" y="87"/>
                    </a:lnTo>
                    <a:lnTo>
                      <a:pt x="423" y="87"/>
                    </a:lnTo>
                    <a:lnTo>
                      <a:pt x="423" y="87"/>
                    </a:lnTo>
                    <a:lnTo>
                      <a:pt x="425" y="87"/>
                    </a:lnTo>
                    <a:lnTo>
                      <a:pt x="425" y="87"/>
                    </a:lnTo>
                    <a:lnTo>
                      <a:pt x="428" y="87"/>
                    </a:lnTo>
                    <a:lnTo>
                      <a:pt x="428" y="87"/>
                    </a:lnTo>
                    <a:lnTo>
                      <a:pt x="431" y="87"/>
                    </a:lnTo>
                    <a:lnTo>
                      <a:pt x="431" y="88"/>
                    </a:lnTo>
                    <a:lnTo>
                      <a:pt x="433" y="88"/>
                    </a:lnTo>
                    <a:lnTo>
                      <a:pt x="433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9" y="88"/>
                    </a:lnTo>
                    <a:lnTo>
                      <a:pt x="439" y="88"/>
                    </a:lnTo>
                    <a:lnTo>
                      <a:pt x="442" y="88"/>
                    </a:lnTo>
                    <a:lnTo>
                      <a:pt x="442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7" y="89"/>
                    </a:lnTo>
                    <a:lnTo>
                      <a:pt x="447" y="89"/>
                    </a:lnTo>
                    <a:lnTo>
                      <a:pt x="450" y="89"/>
                    </a:lnTo>
                    <a:lnTo>
                      <a:pt x="450" y="90"/>
                    </a:lnTo>
                    <a:lnTo>
                      <a:pt x="452" y="90"/>
                    </a:lnTo>
                    <a:lnTo>
                      <a:pt x="452" y="90"/>
                    </a:lnTo>
                    <a:lnTo>
                      <a:pt x="455" y="90"/>
                    </a:lnTo>
                    <a:lnTo>
                      <a:pt x="455" y="90"/>
                    </a:lnTo>
                    <a:lnTo>
                      <a:pt x="458" y="90"/>
                    </a:lnTo>
                    <a:lnTo>
                      <a:pt x="458" y="90"/>
                    </a:lnTo>
                    <a:lnTo>
                      <a:pt x="460" y="90"/>
                    </a:lnTo>
                    <a:lnTo>
                      <a:pt x="460" y="91"/>
                    </a:lnTo>
                    <a:lnTo>
                      <a:pt x="463" y="91"/>
                    </a:lnTo>
                    <a:lnTo>
                      <a:pt x="463" y="91"/>
                    </a:lnTo>
                    <a:lnTo>
                      <a:pt x="466" y="91"/>
                    </a:lnTo>
                    <a:lnTo>
                      <a:pt x="466" y="91"/>
                    </a:lnTo>
                    <a:lnTo>
                      <a:pt x="468" y="91"/>
                    </a:lnTo>
                    <a:lnTo>
                      <a:pt x="468" y="91"/>
                    </a:lnTo>
                    <a:lnTo>
                      <a:pt x="471" y="91"/>
                    </a:lnTo>
                    <a:lnTo>
                      <a:pt x="471" y="92"/>
                    </a:lnTo>
                    <a:lnTo>
                      <a:pt x="474" y="92"/>
                    </a:lnTo>
                    <a:lnTo>
                      <a:pt x="474" y="92"/>
                    </a:lnTo>
                    <a:lnTo>
                      <a:pt x="476" y="92"/>
                    </a:lnTo>
                    <a:lnTo>
                      <a:pt x="476" y="92"/>
                    </a:lnTo>
                    <a:lnTo>
                      <a:pt x="479" y="92"/>
                    </a:lnTo>
                    <a:lnTo>
                      <a:pt x="479" y="92"/>
                    </a:lnTo>
                    <a:lnTo>
                      <a:pt x="482" y="92"/>
                    </a:lnTo>
                    <a:lnTo>
                      <a:pt x="482" y="93"/>
                    </a:lnTo>
                    <a:lnTo>
                      <a:pt x="484" y="93"/>
                    </a:lnTo>
                    <a:lnTo>
                      <a:pt x="484" y="93"/>
                    </a:lnTo>
                    <a:lnTo>
                      <a:pt x="487" y="93"/>
                    </a:lnTo>
                    <a:lnTo>
                      <a:pt x="487" y="93"/>
                    </a:lnTo>
                    <a:lnTo>
                      <a:pt x="490" y="93"/>
                    </a:lnTo>
                    <a:lnTo>
                      <a:pt x="490" y="93"/>
                    </a:lnTo>
                    <a:lnTo>
                      <a:pt x="492" y="93"/>
                    </a:lnTo>
                    <a:lnTo>
                      <a:pt x="492" y="94"/>
                    </a:lnTo>
                    <a:lnTo>
                      <a:pt x="495" y="94"/>
                    </a:lnTo>
                    <a:lnTo>
                      <a:pt x="495" y="94"/>
                    </a:lnTo>
                    <a:lnTo>
                      <a:pt x="498" y="94"/>
                    </a:lnTo>
                    <a:lnTo>
                      <a:pt x="498" y="94"/>
                    </a:lnTo>
                    <a:lnTo>
                      <a:pt x="501" y="94"/>
                    </a:lnTo>
                    <a:lnTo>
                      <a:pt x="501" y="94"/>
                    </a:lnTo>
                    <a:lnTo>
                      <a:pt x="503" y="94"/>
                    </a:lnTo>
                    <a:lnTo>
                      <a:pt x="503" y="95"/>
                    </a:lnTo>
                    <a:lnTo>
                      <a:pt x="506" y="95"/>
                    </a:lnTo>
                    <a:lnTo>
                      <a:pt x="506" y="95"/>
                    </a:lnTo>
                    <a:lnTo>
                      <a:pt x="509" y="95"/>
                    </a:lnTo>
                    <a:lnTo>
                      <a:pt x="509" y="95"/>
                    </a:lnTo>
                    <a:lnTo>
                      <a:pt x="511" y="95"/>
                    </a:lnTo>
                    <a:lnTo>
                      <a:pt x="511" y="95"/>
                    </a:lnTo>
                    <a:lnTo>
                      <a:pt x="514" y="95"/>
                    </a:lnTo>
                    <a:lnTo>
                      <a:pt x="514" y="96"/>
                    </a:lnTo>
                    <a:lnTo>
                      <a:pt x="517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6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5" y="96"/>
                    </a:lnTo>
                    <a:lnTo>
                      <a:pt x="525" y="97"/>
                    </a:lnTo>
                    <a:lnTo>
                      <a:pt x="527" y="97"/>
                    </a:lnTo>
                    <a:lnTo>
                      <a:pt x="527" y="97"/>
                    </a:lnTo>
                    <a:lnTo>
                      <a:pt x="530" y="97"/>
                    </a:lnTo>
                    <a:lnTo>
                      <a:pt x="530" y="97"/>
                    </a:lnTo>
                    <a:lnTo>
                      <a:pt x="533" y="97"/>
                    </a:lnTo>
                    <a:lnTo>
                      <a:pt x="533" y="97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8" y="97"/>
                    </a:lnTo>
                    <a:lnTo>
                      <a:pt x="538" y="97"/>
                    </a:lnTo>
                    <a:lnTo>
                      <a:pt x="541" y="97"/>
                    </a:lnTo>
                    <a:lnTo>
                      <a:pt x="541" y="98"/>
                    </a:lnTo>
                    <a:lnTo>
                      <a:pt x="543" y="98"/>
                    </a:lnTo>
                    <a:lnTo>
                      <a:pt x="543" y="98"/>
                    </a:lnTo>
                    <a:lnTo>
                      <a:pt x="546" y="98"/>
                    </a:lnTo>
                    <a:lnTo>
                      <a:pt x="546" y="98"/>
                    </a:lnTo>
                    <a:lnTo>
                      <a:pt x="549" y="98"/>
                    </a:lnTo>
                    <a:lnTo>
                      <a:pt x="549" y="98"/>
                    </a:lnTo>
                    <a:lnTo>
                      <a:pt x="551" y="98"/>
                    </a:lnTo>
                    <a:lnTo>
                      <a:pt x="551" y="99"/>
                    </a:lnTo>
                    <a:lnTo>
                      <a:pt x="554" y="99"/>
                    </a:lnTo>
                    <a:lnTo>
                      <a:pt x="554" y="99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59" y="99"/>
                    </a:lnTo>
                    <a:lnTo>
                      <a:pt x="559" y="99"/>
                    </a:lnTo>
                    <a:lnTo>
                      <a:pt x="562" y="99"/>
                    </a:lnTo>
                    <a:lnTo>
                      <a:pt x="562" y="99"/>
                    </a:lnTo>
                    <a:lnTo>
                      <a:pt x="565" y="99"/>
                    </a:lnTo>
                    <a:lnTo>
                      <a:pt x="565" y="100"/>
                    </a:lnTo>
                    <a:lnTo>
                      <a:pt x="567" y="100"/>
                    </a:lnTo>
                    <a:lnTo>
                      <a:pt x="567" y="100"/>
                    </a:lnTo>
                    <a:lnTo>
                      <a:pt x="570" y="100"/>
                    </a:lnTo>
                    <a:lnTo>
                      <a:pt x="570" y="100"/>
                    </a:lnTo>
                    <a:lnTo>
                      <a:pt x="573" y="100"/>
                    </a:lnTo>
                    <a:lnTo>
                      <a:pt x="573" y="100"/>
                    </a:lnTo>
                    <a:lnTo>
                      <a:pt x="576" y="100"/>
                    </a:lnTo>
                    <a:lnTo>
                      <a:pt x="576" y="101"/>
                    </a:lnTo>
                    <a:lnTo>
                      <a:pt x="578" y="101"/>
                    </a:lnTo>
                    <a:lnTo>
                      <a:pt x="578" y="101"/>
                    </a:lnTo>
                    <a:lnTo>
                      <a:pt x="581" y="101"/>
                    </a:lnTo>
                    <a:lnTo>
                      <a:pt x="581" y="101"/>
                    </a:lnTo>
                    <a:lnTo>
                      <a:pt x="584" y="101"/>
                    </a:lnTo>
                    <a:lnTo>
                      <a:pt x="584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9" y="101"/>
                    </a:lnTo>
                    <a:lnTo>
                      <a:pt x="589" y="102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4" y="102"/>
                    </a:lnTo>
                    <a:lnTo>
                      <a:pt x="594" y="102"/>
                    </a:lnTo>
                    <a:lnTo>
                      <a:pt x="597" y="102"/>
                    </a:lnTo>
                    <a:lnTo>
                      <a:pt x="597" y="102"/>
                    </a:lnTo>
                    <a:lnTo>
                      <a:pt x="600" y="102"/>
                    </a:lnTo>
                    <a:lnTo>
                      <a:pt x="600" y="102"/>
                    </a:lnTo>
                    <a:lnTo>
                      <a:pt x="602" y="102"/>
                    </a:lnTo>
                    <a:lnTo>
                      <a:pt x="602" y="102"/>
                    </a:lnTo>
                    <a:lnTo>
                      <a:pt x="605" y="102"/>
                    </a:lnTo>
                    <a:lnTo>
                      <a:pt x="605" y="102"/>
                    </a:lnTo>
                    <a:lnTo>
                      <a:pt x="608" y="102"/>
                    </a:lnTo>
                    <a:lnTo>
                      <a:pt x="608" y="103"/>
                    </a:lnTo>
                    <a:lnTo>
                      <a:pt x="610" y="103"/>
                    </a:lnTo>
                    <a:lnTo>
                      <a:pt x="610" y="103"/>
                    </a:lnTo>
                    <a:lnTo>
                      <a:pt x="613" y="103"/>
                    </a:lnTo>
                    <a:lnTo>
                      <a:pt x="613" y="103"/>
                    </a:lnTo>
                    <a:lnTo>
                      <a:pt x="616" y="103"/>
                    </a:lnTo>
                    <a:lnTo>
                      <a:pt x="616" y="103"/>
                    </a:lnTo>
                    <a:lnTo>
                      <a:pt x="618" y="103"/>
                    </a:lnTo>
                    <a:lnTo>
                      <a:pt x="618" y="103"/>
                    </a:lnTo>
                    <a:lnTo>
                      <a:pt x="621" y="103"/>
                    </a:lnTo>
                    <a:lnTo>
                      <a:pt x="621" y="104"/>
                    </a:lnTo>
                    <a:lnTo>
                      <a:pt x="624" y="104"/>
                    </a:lnTo>
                    <a:lnTo>
                      <a:pt x="624" y="104"/>
                    </a:lnTo>
                    <a:lnTo>
                      <a:pt x="626" y="104"/>
                    </a:lnTo>
                    <a:lnTo>
                      <a:pt x="626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32" y="104"/>
                    </a:lnTo>
                    <a:lnTo>
                      <a:pt x="632" y="104"/>
                    </a:lnTo>
                    <a:lnTo>
                      <a:pt x="634" y="104"/>
                    </a:lnTo>
                    <a:lnTo>
                      <a:pt x="634" y="105"/>
                    </a:lnTo>
                    <a:lnTo>
                      <a:pt x="637" y="105"/>
                    </a:lnTo>
                    <a:lnTo>
                      <a:pt x="637" y="105"/>
                    </a:lnTo>
                    <a:lnTo>
                      <a:pt x="640" y="105"/>
                    </a:lnTo>
                    <a:lnTo>
                      <a:pt x="640" y="105"/>
                    </a:lnTo>
                    <a:lnTo>
                      <a:pt x="642" y="105"/>
                    </a:lnTo>
                    <a:lnTo>
                      <a:pt x="642" y="105"/>
                    </a:lnTo>
                    <a:lnTo>
                      <a:pt x="645" y="105"/>
                    </a:lnTo>
                    <a:lnTo>
                      <a:pt x="645" y="105"/>
                    </a:lnTo>
                    <a:lnTo>
                      <a:pt x="648" y="105"/>
                    </a:lnTo>
                    <a:lnTo>
                      <a:pt x="648" y="106"/>
                    </a:lnTo>
                    <a:lnTo>
                      <a:pt x="651" y="106"/>
                    </a:lnTo>
                    <a:lnTo>
                      <a:pt x="651" y="106"/>
                    </a:lnTo>
                    <a:lnTo>
                      <a:pt x="653" y="106"/>
                    </a:lnTo>
                    <a:lnTo>
                      <a:pt x="653" y="106"/>
                    </a:lnTo>
                    <a:lnTo>
                      <a:pt x="656" y="106"/>
                    </a:lnTo>
                    <a:lnTo>
                      <a:pt x="656" y="106"/>
                    </a:lnTo>
                    <a:lnTo>
                      <a:pt x="658" y="106"/>
                    </a:lnTo>
                    <a:lnTo>
                      <a:pt x="658" y="106"/>
                    </a:lnTo>
                    <a:lnTo>
                      <a:pt x="661" y="106"/>
                    </a:lnTo>
                    <a:lnTo>
                      <a:pt x="661" y="106"/>
                    </a:lnTo>
                    <a:lnTo>
                      <a:pt x="664" y="106"/>
                    </a:lnTo>
                    <a:lnTo>
                      <a:pt x="664" y="106"/>
                    </a:lnTo>
                    <a:lnTo>
                      <a:pt x="667" y="106"/>
                    </a:lnTo>
                    <a:lnTo>
                      <a:pt x="667" y="107"/>
                    </a:lnTo>
                    <a:lnTo>
                      <a:pt x="669" y="107"/>
                    </a:lnTo>
                    <a:lnTo>
                      <a:pt x="669" y="107"/>
                    </a:lnTo>
                    <a:lnTo>
                      <a:pt x="672" y="107"/>
                    </a:lnTo>
                    <a:lnTo>
                      <a:pt x="672" y="107"/>
                    </a:lnTo>
                    <a:lnTo>
                      <a:pt x="675" y="107"/>
                    </a:lnTo>
                    <a:lnTo>
                      <a:pt x="675" y="107"/>
                    </a:lnTo>
                    <a:lnTo>
                      <a:pt x="677" y="107"/>
                    </a:lnTo>
                    <a:lnTo>
                      <a:pt x="677" y="108"/>
                    </a:lnTo>
                    <a:lnTo>
                      <a:pt x="680" y="108"/>
                    </a:lnTo>
                    <a:lnTo>
                      <a:pt x="680" y="108"/>
                    </a:lnTo>
                    <a:lnTo>
                      <a:pt x="683" y="108"/>
                    </a:lnTo>
                    <a:lnTo>
                      <a:pt x="683" y="108"/>
                    </a:lnTo>
                    <a:lnTo>
                      <a:pt x="685" y="108"/>
                    </a:lnTo>
                    <a:lnTo>
                      <a:pt x="685" y="108"/>
                    </a:lnTo>
                    <a:lnTo>
                      <a:pt x="688" y="108"/>
                    </a:lnTo>
                    <a:lnTo>
                      <a:pt x="688" y="109"/>
                    </a:lnTo>
                    <a:lnTo>
                      <a:pt x="691" y="109"/>
                    </a:lnTo>
                    <a:lnTo>
                      <a:pt x="691" y="109"/>
                    </a:lnTo>
                    <a:lnTo>
                      <a:pt x="693" y="109"/>
                    </a:lnTo>
                    <a:lnTo>
                      <a:pt x="693" y="109"/>
                    </a:lnTo>
                  </a:path>
                </a:pathLst>
              </a:custGeom>
              <a:noFill/>
              <a:ln w="4763" cap="flat">
                <a:solidFill>
                  <a:srgbClr val="C89A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0">
                <a:extLst>
                  <a:ext uri="{FF2B5EF4-FFF2-40B4-BE49-F238E27FC236}">
                    <a16:creationId xmlns:a16="http://schemas.microsoft.com/office/drawing/2014/main" id="{E49D4EBD-BF5D-4609-A239-444648D82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420"/>
                <a:ext cx="693" cy="104"/>
              </a:xfrm>
              <a:custGeom>
                <a:avLst/>
                <a:gdLst>
                  <a:gd name="T0" fmla="*/ 24 w 693"/>
                  <a:gd name="T1" fmla="*/ 0 h 104"/>
                  <a:gd name="T2" fmla="*/ 91 w 693"/>
                  <a:gd name="T3" fmla="*/ 0 h 104"/>
                  <a:gd name="T4" fmla="*/ 120 w 693"/>
                  <a:gd name="T5" fmla="*/ 0 h 104"/>
                  <a:gd name="T6" fmla="*/ 147 w 693"/>
                  <a:gd name="T7" fmla="*/ 0 h 104"/>
                  <a:gd name="T8" fmla="*/ 160 w 693"/>
                  <a:gd name="T9" fmla="*/ 1 h 104"/>
                  <a:gd name="T10" fmla="*/ 171 w 693"/>
                  <a:gd name="T11" fmla="*/ 1 h 104"/>
                  <a:gd name="T12" fmla="*/ 179 w 693"/>
                  <a:gd name="T13" fmla="*/ 1 h 104"/>
                  <a:gd name="T14" fmla="*/ 190 w 693"/>
                  <a:gd name="T15" fmla="*/ 2 h 104"/>
                  <a:gd name="T16" fmla="*/ 198 w 693"/>
                  <a:gd name="T17" fmla="*/ 4 h 104"/>
                  <a:gd name="T18" fmla="*/ 208 w 693"/>
                  <a:gd name="T19" fmla="*/ 8 h 104"/>
                  <a:gd name="T20" fmla="*/ 216 w 693"/>
                  <a:gd name="T21" fmla="*/ 13 h 104"/>
                  <a:gd name="T22" fmla="*/ 227 w 693"/>
                  <a:gd name="T23" fmla="*/ 18 h 104"/>
                  <a:gd name="T24" fmla="*/ 235 w 693"/>
                  <a:gd name="T25" fmla="*/ 24 h 104"/>
                  <a:gd name="T26" fmla="*/ 246 w 693"/>
                  <a:gd name="T27" fmla="*/ 27 h 104"/>
                  <a:gd name="T28" fmla="*/ 254 w 693"/>
                  <a:gd name="T29" fmla="*/ 33 h 104"/>
                  <a:gd name="T30" fmla="*/ 265 w 693"/>
                  <a:gd name="T31" fmla="*/ 37 h 104"/>
                  <a:gd name="T32" fmla="*/ 273 w 693"/>
                  <a:gd name="T33" fmla="*/ 43 h 104"/>
                  <a:gd name="T34" fmla="*/ 284 w 693"/>
                  <a:gd name="T35" fmla="*/ 47 h 104"/>
                  <a:gd name="T36" fmla="*/ 292 w 693"/>
                  <a:gd name="T37" fmla="*/ 52 h 104"/>
                  <a:gd name="T38" fmla="*/ 302 w 693"/>
                  <a:gd name="T39" fmla="*/ 55 h 104"/>
                  <a:gd name="T40" fmla="*/ 310 w 693"/>
                  <a:gd name="T41" fmla="*/ 60 h 104"/>
                  <a:gd name="T42" fmla="*/ 321 w 693"/>
                  <a:gd name="T43" fmla="*/ 63 h 104"/>
                  <a:gd name="T44" fmla="*/ 329 w 693"/>
                  <a:gd name="T45" fmla="*/ 66 h 104"/>
                  <a:gd name="T46" fmla="*/ 340 w 693"/>
                  <a:gd name="T47" fmla="*/ 68 h 104"/>
                  <a:gd name="T48" fmla="*/ 348 w 693"/>
                  <a:gd name="T49" fmla="*/ 71 h 104"/>
                  <a:gd name="T50" fmla="*/ 358 w 693"/>
                  <a:gd name="T51" fmla="*/ 72 h 104"/>
                  <a:gd name="T52" fmla="*/ 367 w 693"/>
                  <a:gd name="T53" fmla="*/ 74 h 104"/>
                  <a:gd name="T54" fmla="*/ 377 w 693"/>
                  <a:gd name="T55" fmla="*/ 76 h 104"/>
                  <a:gd name="T56" fmla="*/ 385 w 693"/>
                  <a:gd name="T57" fmla="*/ 77 h 104"/>
                  <a:gd name="T58" fmla="*/ 396 w 693"/>
                  <a:gd name="T59" fmla="*/ 79 h 104"/>
                  <a:gd name="T60" fmla="*/ 404 w 693"/>
                  <a:gd name="T61" fmla="*/ 80 h 104"/>
                  <a:gd name="T62" fmla="*/ 415 w 693"/>
                  <a:gd name="T63" fmla="*/ 81 h 104"/>
                  <a:gd name="T64" fmla="*/ 423 w 693"/>
                  <a:gd name="T65" fmla="*/ 82 h 104"/>
                  <a:gd name="T66" fmla="*/ 433 w 693"/>
                  <a:gd name="T67" fmla="*/ 83 h 104"/>
                  <a:gd name="T68" fmla="*/ 442 w 693"/>
                  <a:gd name="T69" fmla="*/ 84 h 104"/>
                  <a:gd name="T70" fmla="*/ 452 w 693"/>
                  <a:gd name="T71" fmla="*/ 85 h 104"/>
                  <a:gd name="T72" fmla="*/ 460 w 693"/>
                  <a:gd name="T73" fmla="*/ 86 h 104"/>
                  <a:gd name="T74" fmla="*/ 471 w 693"/>
                  <a:gd name="T75" fmla="*/ 86 h 104"/>
                  <a:gd name="T76" fmla="*/ 479 w 693"/>
                  <a:gd name="T77" fmla="*/ 87 h 104"/>
                  <a:gd name="T78" fmla="*/ 490 w 693"/>
                  <a:gd name="T79" fmla="*/ 88 h 104"/>
                  <a:gd name="T80" fmla="*/ 498 w 693"/>
                  <a:gd name="T81" fmla="*/ 89 h 104"/>
                  <a:gd name="T82" fmla="*/ 509 w 693"/>
                  <a:gd name="T83" fmla="*/ 90 h 104"/>
                  <a:gd name="T84" fmla="*/ 517 w 693"/>
                  <a:gd name="T85" fmla="*/ 91 h 104"/>
                  <a:gd name="T86" fmla="*/ 527 w 693"/>
                  <a:gd name="T87" fmla="*/ 91 h 104"/>
                  <a:gd name="T88" fmla="*/ 535 w 693"/>
                  <a:gd name="T89" fmla="*/ 92 h 104"/>
                  <a:gd name="T90" fmla="*/ 546 w 693"/>
                  <a:gd name="T91" fmla="*/ 93 h 104"/>
                  <a:gd name="T92" fmla="*/ 554 w 693"/>
                  <a:gd name="T93" fmla="*/ 94 h 104"/>
                  <a:gd name="T94" fmla="*/ 565 w 693"/>
                  <a:gd name="T95" fmla="*/ 94 h 104"/>
                  <a:gd name="T96" fmla="*/ 573 w 693"/>
                  <a:gd name="T97" fmla="*/ 95 h 104"/>
                  <a:gd name="T98" fmla="*/ 584 w 693"/>
                  <a:gd name="T99" fmla="*/ 96 h 104"/>
                  <a:gd name="T100" fmla="*/ 592 w 693"/>
                  <a:gd name="T101" fmla="*/ 96 h 104"/>
                  <a:gd name="T102" fmla="*/ 602 w 693"/>
                  <a:gd name="T103" fmla="*/ 97 h 104"/>
                  <a:gd name="T104" fmla="*/ 610 w 693"/>
                  <a:gd name="T105" fmla="*/ 97 h 104"/>
                  <a:gd name="T106" fmla="*/ 621 w 693"/>
                  <a:gd name="T107" fmla="*/ 98 h 104"/>
                  <a:gd name="T108" fmla="*/ 629 w 693"/>
                  <a:gd name="T109" fmla="*/ 99 h 104"/>
                  <a:gd name="T110" fmla="*/ 640 w 693"/>
                  <a:gd name="T111" fmla="*/ 100 h 104"/>
                  <a:gd name="T112" fmla="*/ 648 w 693"/>
                  <a:gd name="T113" fmla="*/ 100 h 104"/>
                  <a:gd name="T114" fmla="*/ 658 w 693"/>
                  <a:gd name="T115" fmla="*/ 101 h 104"/>
                  <a:gd name="T116" fmla="*/ 667 w 693"/>
                  <a:gd name="T117" fmla="*/ 101 h 104"/>
                  <a:gd name="T118" fmla="*/ 677 w 693"/>
                  <a:gd name="T119" fmla="*/ 102 h 104"/>
                  <a:gd name="T120" fmla="*/ 685 w 693"/>
                  <a:gd name="T121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3" h="104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0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4" y="1"/>
                    </a:lnTo>
                    <a:lnTo>
                      <a:pt x="184" y="2"/>
                    </a:lnTo>
                    <a:lnTo>
                      <a:pt x="187" y="2"/>
                    </a:lnTo>
                    <a:lnTo>
                      <a:pt x="187" y="2"/>
                    </a:lnTo>
                    <a:lnTo>
                      <a:pt x="190" y="2"/>
                    </a:lnTo>
                    <a:lnTo>
                      <a:pt x="190" y="3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95" y="3"/>
                    </a:lnTo>
                    <a:lnTo>
                      <a:pt x="195" y="4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0" y="5"/>
                    </a:lnTo>
                    <a:lnTo>
                      <a:pt x="203" y="5"/>
                    </a:lnTo>
                    <a:lnTo>
                      <a:pt x="203" y="6"/>
                    </a:lnTo>
                    <a:lnTo>
                      <a:pt x="206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08" y="9"/>
                    </a:lnTo>
                    <a:lnTo>
                      <a:pt x="211" y="9"/>
                    </a:lnTo>
                    <a:lnTo>
                      <a:pt x="211" y="11"/>
                    </a:lnTo>
                    <a:lnTo>
                      <a:pt x="214" y="11"/>
                    </a:lnTo>
                    <a:lnTo>
                      <a:pt x="214" y="12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9" y="13"/>
                    </a:lnTo>
                    <a:lnTo>
                      <a:pt x="219" y="14"/>
                    </a:lnTo>
                    <a:lnTo>
                      <a:pt x="222" y="14"/>
                    </a:lnTo>
                    <a:lnTo>
                      <a:pt x="222" y="16"/>
                    </a:lnTo>
                    <a:lnTo>
                      <a:pt x="225" y="16"/>
                    </a:lnTo>
                    <a:lnTo>
                      <a:pt x="225" y="18"/>
                    </a:lnTo>
                    <a:lnTo>
                      <a:pt x="227" y="18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0" y="21"/>
                    </a:lnTo>
                    <a:lnTo>
                      <a:pt x="233" y="21"/>
                    </a:lnTo>
                    <a:lnTo>
                      <a:pt x="233" y="22"/>
                    </a:lnTo>
                    <a:lnTo>
                      <a:pt x="235" y="22"/>
                    </a:lnTo>
                    <a:lnTo>
                      <a:pt x="235" y="24"/>
                    </a:lnTo>
                    <a:lnTo>
                      <a:pt x="238" y="24"/>
                    </a:lnTo>
                    <a:lnTo>
                      <a:pt x="238" y="25"/>
                    </a:lnTo>
                    <a:lnTo>
                      <a:pt x="241" y="25"/>
                    </a:lnTo>
                    <a:lnTo>
                      <a:pt x="241" y="26"/>
                    </a:lnTo>
                    <a:lnTo>
                      <a:pt x="243" y="26"/>
                    </a:lnTo>
                    <a:lnTo>
                      <a:pt x="243" y="27"/>
                    </a:lnTo>
                    <a:lnTo>
                      <a:pt x="246" y="27"/>
                    </a:lnTo>
                    <a:lnTo>
                      <a:pt x="246" y="29"/>
                    </a:lnTo>
                    <a:lnTo>
                      <a:pt x="249" y="29"/>
                    </a:lnTo>
                    <a:lnTo>
                      <a:pt x="249" y="30"/>
                    </a:lnTo>
                    <a:lnTo>
                      <a:pt x="251" y="30"/>
                    </a:lnTo>
                    <a:lnTo>
                      <a:pt x="251" y="32"/>
                    </a:lnTo>
                    <a:lnTo>
                      <a:pt x="254" y="32"/>
                    </a:lnTo>
                    <a:lnTo>
                      <a:pt x="254" y="33"/>
                    </a:lnTo>
                    <a:lnTo>
                      <a:pt x="257" y="33"/>
                    </a:lnTo>
                    <a:lnTo>
                      <a:pt x="257" y="34"/>
                    </a:lnTo>
                    <a:lnTo>
                      <a:pt x="259" y="34"/>
                    </a:lnTo>
                    <a:lnTo>
                      <a:pt x="259" y="36"/>
                    </a:lnTo>
                    <a:lnTo>
                      <a:pt x="262" y="36"/>
                    </a:lnTo>
                    <a:lnTo>
                      <a:pt x="262" y="37"/>
                    </a:lnTo>
                    <a:lnTo>
                      <a:pt x="265" y="37"/>
                    </a:lnTo>
                    <a:lnTo>
                      <a:pt x="265" y="39"/>
                    </a:lnTo>
                    <a:lnTo>
                      <a:pt x="267" y="39"/>
                    </a:lnTo>
                    <a:lnTo>
                      <a:pt x="267" y="40"/>
                    </a:lnTo>
                    <a:lnTo>
                      <a:pt x="270" y="40"/>
                    </a:lnTo>
                    <a:lnTo>
                      <a:pt x="270" y="42"/>
                    </a:lnTo>
                    <a:lnTo>
                      <a:pt x="273" y="42"/>
                    </a:lnTo>
                    <a:lnTo>
                      <a:pt x="273" y="43"/>
                    </a:lnTo>
                    <a:lnTo>
                      <a:pt x="275" y="43"/>
                    </a:lnTo>
                    <a:lnTo>
                      <a:pt x="275" y="45"/>
                    </a:lnTo>
                    <a:lnTo>
                      <a:pt x="278" y="45"/>
                    </a:lnTo>
                    <a:lnTo>
                      <a:pt x="278" y="46"/>
                    </a:lnTo>
                    <a:lnTo>
                      <a:pt x="281" y="46"/>
                    </a:lnTo>
                    <a:lnTo>
                      <a:pt x="281" y="47"/>
                    </a:lnTo>
                    <a:lnTo>
                      <a:pt x="284" y="47"/>
                    </a:lnTo>
                    <a:lnTo>
                      <a:pt x="284" y="48"/>
                    </a:lnTo>
                    <a:lnTo>
                      <a:pt x="286" y="48"/>
                    </a:lnTo>
                    <a:lnTo>
                      <a:pt x="286" y="50"/>
                    </a:lnTo>
                    <a:lnTo>
                      <a:pt x="289" y="50"/>
                    </a:lnTo>
                    <a:lnTo>
                      <a:pt x="289" y="51"/>
                    </a:lnTo>
                    <a:lnTo>
                      <a:pt x="292" y="51"/>
                    </a:lnTo>
                    <a:lnTo>
                      <a:pt x="292" y="52"/>
                    </a:lnTo>
                    <a:lnTo>
                      <a:pt x="294" y="52"/>
                    </a:lnTo>
                    <a:lnTo>
                      <a:pt x="294" y="53"/>
                    </a:lnTo>
                    <a:lnTo>
                      <a:pt x="297" y="53"/>
                    </a:lnTo>
                    <a:lnTo>
                      <a:pt x="297" y="54"/>
                    </a:lnTo>
                    <a:lnTo>
                      <a:pt x="300" y="54"/>
                    </a:lnTo>
                    <a:lnTo>
                      <a:pt x="300" y="55"/>
                    </a:lnTo>
                    <a:lnTo>
                      <a:pt x="302" y="55"/>
                    </a:lnTo>
                    <a:lnTo>
                      <a:pt x="302" y="57"/>
                    </a:lnTo>
                    <a:lnTo>
                      <a:pt x="305" y="57"/>
                    </a:lnTo>
                    <a:lnTo>
                      <a:pt x="305" y="58"/>
                    </a:lnTo>
                    <a:lnTo>
                      <a:pt x="308" y="58"/>
                    </a:lnTo>
                    <a:lnTo>
                      <a:pt x="308" y="59"/>
                    </a:lnTo>
                    <a:lnTo>
                      <a:pt x="310" y="59"/>
                    </a:lnTo>
                    <a:lnTo>
                      <a:pt x="310" y="60"/>
                    </a:lnTo>
                    <a:lnTo>
                      <a:pt x="313" y="60"/>
                    </a:lnTo>
                    <a:lnTo>
                      <a:pt x="313" y="61"/>
                    </a:lnTo>
                    <a:lnTo>
                      <a:pt x="316" y="61"/>
                    </a:lnTo>
                    <a:lnTo>
                      <a:pt x="316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21" y="63"/>
                    </a:lnTo>
                    <a:lnTo>
                      <a:pt x="321" y="64"/>
                    </a:lnTo>
                    <a:lnTo>
                      <a:pt x="324" y="64"/>
                    </a:lnTo>
                    <a:lnTo>
                      <a:pt x="324" y="65"/>
                    </a:lnTo>
                    <a:lnTo>
                      <a:pt x="326" y="65"/>
                    </a:lnTo>
                    <a:lnTo>
                      <a:pt x="326" y="65"/>
                    </a:lnTo>
                    <a:lnTo>
                      <a:pt x="329" y="65"/>
                    </a:lnTo>
                    <a:lnTo>
                      <a:pt x="329" y="66"/>
                    </a:lnTo>
                    <a:lnTo>
                      <a:pt x="332" y="66"/>
                    </a:lnTo>
                    <a:lnTo>
                      <a:pt x="332" y="67"/>
                    </a:lnTo>
                    <a:lnTo>
                      <a:pt x="334" y="67"/>
                    </a:lnTo>
                    <a:lnTo>
                      <a:pt x="334" y="68"/>
                    </a:lnTo>
                    <a:lnTo>
                      <a:pt x="337" y="68"/>
                    </a:lnTo>
                    <a:lnTo>
                      <a:pt x="337" y="68"/>
                    </a:lnTo>
                    <a:lnTo>
                      <a:pt x="340" y="68"/>
                    </a:lnTo>
                    <a:lnTo>
                      <a:pt x="340" y="69"/>
                    </a:lnTo>
                    <a:lnTo>
                      <a:pt x="342" y="69"/>
                    </a:lnTo>
                    <a:lnTo>
                      <a:pt x="342" y="69"/>
                    </a:lnTo>
                    <a:lnTo>
                      <a:pt x="345" y="69"/>
                    </a:lnTo>
                    <a:lnTo>
                      <a:pt x="345" y="70"/>
                    </a:lnTo>
                    <a:lnTo>
                      <a:pt x="348" y="70"/>
                    </a:lnTo>
                    <a:lnTo>
                      <a:pt x="348" y="71"/>
                    </a:lnTo>
                    <a:lnTo>
                      <a:pt x="350" y="71"/>
                    </a:lnTo>
                    <a:lnTo>
                      <a:pt x="350" y="71"/>
                    </a:lnTo>
                    <a:lnTo>
                      <a:pt x="353" y="71"/>
                    </a:lnTo>
                    <a:lnTo>
                      <a:pt x="353" y="72"/>
                    </a:lnTo>
                    <a:lnTo>
                      <a:pt x="356" y="72"/>
                    </a:lnTo>
                    <a:lnTo>
                      <a:pt x="356" y="72"/>
                    </a:lnTo>
                    <a:lnTo>
                      <a:pt x="358" y="72"/>
                    </a:lnTo>
                    <a:lnTo>
                      <a:pt x="358" y="73"/>
                    </a:lnTo>
                    <a:lnTo>
                      <a:pt x="361" y="73"/>
                    </a:lnTo>
                    <a:lnTo>
                      <a:pt x="361" y="73"/>
                    </a:lnTo>
                    <a:lnTo>
                      <a:pt x="364" y="73"/>
                    </a:lnTo>
                    <a:lnTo>
                      <a:pt x="364" y="74"/>
                    </a:lnTo>
                    <a:lnTo>
                      <a:pt x="367" y="74"/>
                    </a:lnTo>
                    <a:lnTo>
                      <a:pt x="367" y="74"/>
                    </a:lnTo>
                    <a:lnTo>
                      <a:pt x="369" y="74"/>
                    </a:lnTo>
                    <a:lnTo>
                      <a:pt x="369" y="75"/>
                    </a:lnTo>
                    <a:lnTo>
                      <a:pt x="372" y="75"/>
                    </a:lnTo>
                    <a:lnTo>
                      <a:pt x="372" y="75"/>
                    </a:lnTo>
                    <a:lnTo>
                      <a:pt x="375" y="75"/>
                    </a:lnTo>
                    <a:lnTo>
                      <a:pt x="375" y="76"/>
                    </a:lnTo>
                    <a:lnTo>
                      <a:pt x="377" y="76"/>
                    </a:lnTo>
                    <a:lnTo>
                      <a:pt x="377" y="76"/>
                    </a:lnTo>
                    <a:lnTo>
                      <a:pt x="380" y="76"/>
                    </a:lnTo>
                    <a:lnTo>
                      <a:pt x="380" y="77"/>
                    </a:lnTo>
                    <a:lnTo>
                      <a:pt x="383" y="77"/>
                    </a:lnTo>
                    <a:lnTo>
                      <a:pt x="383" y="77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8" y="77"/>
                    </a:lnTo>
                    <a:lnTo>
                      <a:pt x="388" y="78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393" y="78"/>
                    </a:lnTo>
                    <a:lnTo>
                      <a:pt x="393" y="79"/>
                    </a:lnTo>
                    <a:lnTo>
                      <a:pt x="396" y="79"/>
                    </a:lnTo>
                    <a:lnTo>
                      <a:pt x="396" y="79"/>
                    </a:lnTo>
                    <a:lnTo>
                      <a:pt x="399" y="79"/>
                    </a:lnTo>
                    <a:lnTo>
                      <a:pt x="399" y="79"/>
                    </a:lnTo>
                    <a:lnTo>
                      <a:pt x="401" y="79"/>
                    </a:lnTo>
                    <a:lnTo>
                      <a:pt x="401" y="80"/>
                    </a:lnTo>
                    <a:lnTo>
                      <a:pt x="404" y="80"/>
                    </a:lnTo>
                    <a:lnTo>
                      <a:pt x="404" y="80"/>
                    </a:lnTo>
                    <a:lnTo>
                      <a:pt x="407" y="80"/>
                    </a:lnTo>
                    <a:lnTo>
                      <a:pt x="407" y="80"/>
                    </a:lnTo>
                    <a:lnTo>
                      <a:pt x="409" y="80"/>
                    </a:lnTo>
                    <a:lnTo>
                      <a:pt x="409" y="81"/>
                    </a:lnTo>
                    <a:lnTo>
                      <a:pt x="412" y="81"/>
                    </a:lnTo>
                    <a:lnTo>
                      <a:pt x="412" y="81"/>
                    </a:lnTo>
                    <a:lnTo>
                      <a:pt x="415" y="81"/>
                    </a:lnTo>
                    <a:lnTo>
                      <a:pt x="415" y="81"/>
                    </a:lnTo>
                    <a:lnTo>
                      <a:pt x="417" y="81"/>
                    </a:lnTo>
                    <a:lnTo>
                      <a:pt x="417" y="82"/>
                    </a:lnTo>
                    <a:lnTo>
                      <a:pt x="420" y="82"/>
                    </a:lnTo>
                    <a:lnTo>
                      <a:pt x="420" y="82"/>
                    </a:lnTo>
                    <a:lnTo>
                      <a:pt x="423" y="82"/>
                    </a:lnTo>
                    <a:lnTo>
                      <a:pt x="423" y="82"/>
                    </a:lnTo>
                    <a:lnTo>
                      <a:pt x="425" y="82"/>
                    </a:lnTo>
                    <a:lnTo>
                      <a:pt x="425" y="82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31" y="82"/>
                    </a:lnTo>
                    <a:lnTo>
                      <a:pt x="431" y="83"/>
                    </a:lnTo>
                    <a:lnTo>
                      <a:pt x="433" y="83"/>
                    </a:lnTo>
                    <a:lnTo>
                      <a:pt x="433" y="83"/>
                    </a:lnTo>
                    <a:lnTo>
                      <a:pt x="436" y="83"/>
                    </a:lnTo>
                    <a:lnTo>
                      <a:pt x="436" y="83"/>
                    </a:lnTo>
                    <a:lnTo>
                      <a:pt x="439" y="83"/>
                    </a:lnTo>
                    <a:lnTo>
                      <a:pt x="439" y="84"/>
                    </a:lnTo>
                    <a:lnTo>
                      <a:pt x="442" y="84"/>
                    </a:lnTo>
                    <a:lnTo>
                      <a:pt x="442" y="84"/>
                    </a:lnTo>
                    <a:lnTo>
                      <a:pt x="444" y="84"/>
                    </a:lnTo>
                    <a:lnTo>
                      <a:pt x="444" y="84"/>
                    </a:lnTo>
                    <a:lnTo>
                      <a:pt x="447" y="84"/>
                    </a:lnTo>
                    <a:lnTo>
                      <a:pt x="447" y="84"/>
                    </a:lnTo>
                    <a:lnTo>
                      <a:pt x="450" y="84"/>
                    </a:lnTo>
                    <a:lnTo>
                      <a:pt x="450" y="85"/>
                    </a:lnTo>
                    <a:lnTo>
                      <a:pt x="452" y="85"/>
                    </a:lnTo>
                    <a:lnTo>
                      <a:pt x="452" y="85"/>
                    </a:lnTo>
                    <a:lnTo>
                      <a:pt x="455" y="85"/>
                    </a:lnTo>
                    <a:lnTo>
                      <a:pt x="455" y="85"/>
                    </a:lnTo>
                    <a:lnTo>
                      <a:pt x="458" y="85"/>
                    </a:lnTo>
                    <a:lnTo>
                      <a:pt x="458" y="85"/>
                    </a:lnTo>
                    <a:lnTo>
                      <a:pt x="460" y="85"/>
                    </a:lnTo>
                    <a:lnTo>
                      <a:pt x="460" y="86"/>
                    </a:lnTo>
                    <a:lnTo>
                      <a:pt x="463" y="86"/>
                    </a:lnTo>
                    <a:lnTo>
                      <a:pt x="463" y="86"/>
                    </a:lnTo>
                    <a:lnTo>
                      <a:pt x="466" y="86"/>
                    </a:lnTo>
                    <a:lnTo>
                      <a:pt x="466" y="86"/>
                    </a:lnTo>
                    <a:lnTo>
                      <a:pt x="468" y="86"/>
                    </a:lnTo>
                    <a:lnTo>
                      <a:pt x="468" y="86"/>
                    </a:lnTo>
                    <a:lnTo>
                      <a:pt x="471" y="86"/>
                    </a:lnTo>
                    <a:lnTo>
                      <a:pt x="471" y="87"/>
                    </a:lnTo>
                    <a:lnTo>
                      <a:pt x="474" y="87"/>
                    </a:lnTo>
                    <a:lnTo>
                      <a:pt x="474" y="87"/>
                    </a:lnTo>
                    <a:lnTo>
                      <a:pt x="476" y="87"/>
                    </a:lnTo>
                    <a:lnTo>
                      <a:pt x="476" y="87"/>
                    </a:lnTo>
                    <a:lnTo>
                      <a:pt x="479" y="87"/>
                    </a:lnTo>
                    <a:lnTo>
                      <a:pt x="479" y="87"/>
                    </a:lnTo>
                    <a:lnTo>
                      <a:pt x="482" y="87"/>
                    </a:lnTo>
                    <a:lnTo>
                      <a:pt x="482" y="88"/>
                    </a:lnTo>
                    <a:lnTo>
                      <a:pt x="484" y="88"/>
                    </a:lnTo>
                    <a:lnTo>
                      <a:pt x="484" y="88"/>
                    </a:lnTo>
                    <a:lnTo>
                      <a:pt x="487" y="88"/>
                    </a:lnTo>
                    <a:lnTo>
                      <a:pt x="487" y="88"/>
                    </a:lnTo>
                    <a:lnTo>
                      <a:pt x="490" y="88"/>
                    </a:lnTo>
                    <a:lnTo>
                      <a:pt x="490" y="88"/>
                    </a:lnTo>
                    <a:lnTo>
                      <a:pt x="492" y="88"/>
                    </a:lnTo>
                    <a:lnTo>
                      <a:pt x="492" y="89"/>
                    </a:lnTo>
                    <a:lnTo>
                      <a:pt x="495" y="89"/>
                    </a:lnTo>
                    <a:lnTo>
                      <a:pt x="495" y="89"/>
                    </a:lnTo>
                    <a:lnTo>
                      <a:pt x="498" y="89"/>
                    </a:lnTo>
                    <a:lnTo>
                      <a:pt x="498" y="89"/>
                    </a:lnTo>
                    <a:lnTo>
                      <a:pt x="501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90"/>
                    </a:lnTo>
                    <a:lnTo>
                      <a:pt x="506" y="90"/>
                    </a:lnTo>
                    <a:lnTo>
                      <a:pt x="506" y="90"/>
                    </a:lnTo>
                    <a:lnTo>
                      <a:pt x="509" y="90"/>
                    </a:lnTo>
                    <a:lnTo>
                      <a:pt x="509" y="90"/>
                    </a:lnTo>
                    <a:lnTo>
                      <a:pt x="511" y="90"/>
                    </a:lnTo>
                    <a:lnTo>
                      <a:pt x="511" y="90"/>
                    </a:lnTo>
                    <a:lnTo>
                      <a:pt x="514" y="90"/>
                    </a:lnTo>
                    <a:lnTo>
                      <a:pt x="514" y="91"/>
                    </a:lnTo>
                    <a:lnTo>
                      <a:pt x="517" y="91"/>
                    </a:lnTo>
                    <a:lnTo>
                      <a:pt x="517" y="91"/>
                    </a:lnTo>
                    <a:lnTo>
                      <a:pt x="519" y="91"/>
                    </a:lnTo>
                    <a:lnTo>
                      <a:pt x="519" y="91"/>
                    </a:lnTo>
                    <a:lnTo>
                      <a:pt x="522" y="91"/>
                    </a:lnTo>
                    <a:lnTo>
                      <a:pt x="522" y="91"/>
                    </a:lnTo>
                    <a:lnTo>
                      <a:pt x="525" y="91"/>
                    </a:lnTo>
                    <a:lnTo>
                      <a:pt x="525" y="91"/>
                    </a:lnTo>
                    <a:lnTo>
                      <a:pt x="527" y="91"/>
                    </a:lnTo>
                    <a:lnTo>
                      <a:pt x="527" y="92"/>
                    </a:lnTo>
                    <a:lnTo>
                      <a:pt x="530" y="92"/>
                    </a:lnTo>
                    <a:lnTo>
                      <a:pt x="530" y="92"/>
                    </a:lnTo>
                    <a:lnTo>
                      <a:pt x="533" y="92"/>
                    </a:lnTo>
                    <a:lnTo>
                      <a:pt x="533" y="92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538" y="92"/>
                    </a:lnTo>
                    <a:lnTo>
                      <a:pt x="538" y="92"/>
                    </a:lnTo>
                    <a:lnTo>
                      <a:pt x="541" y="92"/>
                    </a:lnTo>
                    <a:lnTo>
                      <a:pt x="541" y="93"/>
                    </a:lnTo>
                    <a:lnTo>
                      <a:pt x="543" y="93"/>
                    </a:lnTo>
                    <a:lnTo>
                      <a:pt x="543" y="93"/>
                    </a:lnTo>
                    <a:lnTo>
                      <a:pt x="546" y="93"/>
                    </a:lnTo>
                    <a:lnTo>
                      <a:pt x="546" y="93"/>
                    </a:lnTo>
                    <a:lnTo>
                      <a:pt x="549" y="93"/>
                    </a:lnTo>
                    <a:lnTo>
                      <a:pt x="549" y="93"/>
                    </a:lnTo>
                    <a:lnTo>
                      <a:pt x="551" y="93"/>
                    </a:lnTo>
                    <a:lnTo>
                      <a:pt x="551" y="93"/>
                    </a:lnTo>
                    <a:lnTo>
                      <a:pt x="554" y="93"/>
                    </a:lnTo>
                    <a:lnTo>
                      <a:pt x="554" y="94"/>
                    </a:lnTo>
                    <a:lnTo>
                      <a:pt x="557" y="94"/>
                    </a:lnTo>
                    <a:lnTo>
                      <a:pt x="557" y="94"/>
                    </a:lnTo>
                    <a:lnTo>
                      <a:pt x="559" y="94"/>
                    </a:lnTo>
                    <a:lnTo>
                      <a:pt x="559" y="94"/>
                    </a:lnTo>
                    <a:lnTo>
                      <a:pt x="562" y="94"/>
                    </a:lnTo>
                    <a:lnTo>
                      <a:pt x="562" y="94"/>
                    </a:lnTo>
                    <a:lnTo>
                      <a:pt x="565" y="94"/>
                    </a:lnTo>
                    <a:lnTo>
                      <a:pt x="565" y="95"/>
                    </a:lnTo>
                    <a:lnTo>
                      <a:pt x="567" y="95"/>
                    </a:lnTo>
                    <a:lnTo>
                      <a:pt x="567" y="95"/>
                    </a:lnTo>
                    <a:lnTo>
                      <a:pt x="570" y="95"/>
                    </a:lnTo>
                    <a:lnTo>
                      <a:pt x="570" y="95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76" y="95"/>
                    </a:lnTo>
                    <a:lnTo>
                      <a:pt x="576" y="95"/>
                    </a:lnTo>
                    <a:lnTo>
                      <a:pt x="578" y="95"/>
                    </a:lnTo>
                    <a:lnTo>
                      <a:pt x="578" y="96"/>
                    </a:lnTo>
                    <a:lnTo>
                      <a:pt x="581" y="96"/>
                    </a:lnTo>
                    <a:lnTo>
                      <a:pt x="581" y="96"/>
                    </a:lnTo>
                    <a:lnTo>
                      <a:pt x="584" y="96"/>
                    </a:lnTo>
                    <a:lnTo>
                      <a:pt x="584" y="96"/>
                    </a:lnTo>
                    <a:lnTo>
                      <a:pt x="586" y="96"/>
                    </a:lnTo>
                    <a:lnTo>
                      <a:pt x="586" y="96"/>
                    </a:lnTo>
                    <a:lnTo>
                      <a:pt x="589" y="96"/>
                    </a:lnTo>
                    <a:lnTo>
                      <a:pt x="589" y="96"/>
                    </a:lnTo>
                    <a:lnTo>
                      <a:pt x="592" y="96"/>
                    </a:lnTo>
                    <a:lnTo>
                      <a:pt x="592" y="96"/>
                    </a:lnTo>
                    <a:lnTo>
                      <a:pt x="594" y="96"/>
                    </a:lnTo>
                    <a:lnTo>
                      <a:pt x="594" y="97"/>
                    </a:lnTo>
                    <a:lnTo>
                      <a:pt x="597" y="97"/>
                    </a:lnTo>
                    <a:lnTo>
                      <a:pt x="597" y="97"/>
                    </a:lnTo>
                    <a:lnTo>
                      <a:pt x="600" y="97"/>
                    </a:lnTo>
                    <a:lnTo>
                      <a:pt x="600" y="97"/>
                    </a:lnTo>
                    <a:lnTo>
                      <a:pt x="602" y="97"/>
                    </a:lnTo>
                    <a:lnTo>
                      <a:pt x="602" y="97"/>
                    </a:lnTo>
                    <a:lnTo>
                      <a:pt x="605" y="97"/>
                    </a:lnTo>
                    <a:lnTo>
                      <a:pt x="605" y="97"/>
                    </a:lnTo>
                    <a:lnTo>
                      <a:pt x="608" y="97"/>
                    </a:lnTo>
                    <a:lnTo>
                      <a:pt x="608" y="97"/>
                    </a:lnTo>
                    <a:lnTo>
                      <a:pt x="610" y="97"/>
                    </a:lnTo>
                    <a:lnTo>
                      <a:pt x="610" y="97"/>
                    </a:lnTo>
                    <a:lnTo>
                      <a:pt x="613" y="97"/>
                    </a:lnTo>
                    <a:lnTo>
                      <a:pt x="613" y="97"/>
                    </a:lnTo>
                    <a:lnTo>
                      <a:pt x="616" y="97"/>
                    </a:lnTo>
                    <a:lnTo>
                      <a:pt x="616" y="98"/>
                    </a:lnTo>
                    <a:lnTo>
                      <a:pt x="618" y="98"/>
                    </a:lnTo>
                    <a:lnTo>
                      <a:pt x="618" y="98"/>
                    </a:lnTo>
                    <a:lnTo>
                      <a:pt x="621" y="98"/>
                    </a:lnTo>
                    <a:lnTo>
                      <a:pt x="621" y="98"/>
                    </a:lnTo>
                    <a:lnTo>
                      <a:pt x="624" y="98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99"/>
                    </a:lnTo>
                    <a:lnTo>
                      <a:pt x="629" y="99"/>
                    </a:lnTo>
                    <a:lnTo>
                      <a:pt x="629" y="99"/>
                    </a:lnTo>
                    <a:lnTo>
                      <a:pt x="632" y="99"/>
                    </a:lnTo>
                    <a:lnTo>
                      <a:pt x="632" y="99"/>
                    </a:lnTo>
                    <a:lnTo>
                      <a:pt x="634" y="99"/>
                    </a:lnTo>
                    <a:lnTo>
                      <a:pt x="634" y="99"/>
                    </a:lnTo>
                    <a:lnTo>
                      <a:pt x="637" y="99"/>
                    </a:lnTo>
                    <a:lnTo>
                      <a:pt x="637" y="100"/>
                    </a:lnTo>
                    <a:lnTo>
                      <a:pt x="640" y="100"/>
                    </a:lnTo>
                    <a:lnTo>
                      <a:pt x="640" y="100"/>
                    </a:lnTo>
                    <a:lnTo>
                      <a:pt x="642" y="100"/>
                    </a:lnTo>
                    <a:lnTo>
                      <a:pt x="642" y="100"/>
                    </a:lnTo>
                    <a:lnTo>
                      <a:pt x="645" y="100"/>
                    </a:lnTo>
                    <a:lnTo>
                      <a:pt x="645" y="100"/>
                    </a:lnTo>
                    <a:lnTo>
                      <a:pt x="648" y="100"/>
                    </a:lnTo>
                    <a:lnTo>
                      <a:pt x="648" y="100"/>
                    </a:lnTo>
                    <a:lnTo>
                      <a:pt x="651" y="100"/>
                    </a:lnTo>
                    <a:lnTo>
                      <a:pt x="651" y="100"/>
                    </a:lnTo>
                    <a:lnTo>
                      <a:pt x="653" y="100"/>
                    </a:lnTo>
                    <a:lnTo>
                      <a:pt x="653" y="100"/>
                    </a:lnTo>
                    <a:lnTo>
                      <a:pt x="656" y="100"/>
                    </a:lnTo>
                    <a:lnTo>
                      <a:pt x="656" y="101"/>
                    </a:lnTo>
                    <a:lnTo>
                      <a:pt x="658" y="101"/>
                    </a:lnTo>
                    <a:lnTo>
                      <a:pt x="658" y="101"/>
                    </a:lnTo>
                    <a:lnTo>
                      <a:pt x="661" y="101"/>
                    </a:lnTo>
                    <a:lnTo>
                      <a:pt x="661" y="101"/>
                    </a:lnTo>
                    <a:lnTo>
                      <a:pt x="664" y="101"/>
                    </a:lnTo>
                    <a:lnTo>
                      <a:pt x="664" y="101"/>
                    </a:lnTo>
                    <a:lnTo>
                      <a:pt x="667" y="101"/>
                    </a:lnTo>
                    <a:lnTo>
                      <a:pt x="667" y="101"/>
                    </a:lnTo>
                    <a:lnTo>
                      <a:pt x="669" y="101"/>
                    </a:lnTo>
                    <a:lnTo>
                      <a:pt x="669" y="101"/>
                    </a:lnTo>
                    <a:lnTo>
                      <a:pt x="672" y="101"/>
                    </a:lnTo>
                    <a:lnTo>
                      <a:pt x="672" y="102"/>
                    </a:lnTo>
                    <a:lnTo>
                      <a:pt x="675" y="102"/>
                    </a:lnTo>
                    <a:lnTo>
                      <a:pt x="675" y="102"/>
                    </a:lnTo>
                    <a:lnTo>
                      <a:pt x="677" y="102"/>
                    </a:lnTo>
                    <a:lnTo>
                      <a:pt x="677" y="102"/>
                    </a:lnTo>
                    <a:lnTo>
                      <a:pt x="680" y="102"/>
                    </a:lnTo>
                    <a:lnTo>
                      <a:pt x="680" y="103"/>
                    </a:lnTo>
                    <a:lnTo>
                      <a:pt x="683" y="103"/>
                    </a:lnTo>
                    <a:lnTo>
                      <a:pt x="683" y="103"/>
                    </a:lnTo>
                    <a:lnTo>
                      <a:pt x="685" y="103"/>
                    </a:lnTo>
                    <a:lnTo>
                      <a:pt x="685" y="103"/>
                    </a:lnTo>
                    <a:lnTo>
                      <a:pt x="688" y="103"/>
                    </a:lnTo>
                    <a:lnTo>
                      <a:pt x="688" y="103"/>
                    </a:lnTo>
                    <a:lnTo>
                      <a:pt x="691" y="103"/>
                    </a:lnTo>
                    <a:lnTo>
                      <a:pt x="691" y="104"/>
                    </a:lnTo>
                    <a:lnTo>
                      <a:pt x="693" y="104"/>
                    </a:lnTo>
                    <a:lnTo>
                      <a:pt x="693" y="104"/>
                    </a:lnTo>
                  </a:path>
                </a:pathLst>
              </a:custGeom>
              <a:noFill/>
              <a:ln w="4763" cap="flat">
                <a:solidFill>
                  <a:srgbClr val="C89A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1">
                <a:extLst>
                  <a:ext uri="{FF2B5EF4-FFF2-40B4-BE49-F238E27FC236}">
                    <a16:creationId xmlns:a16="http://schemas.microsoft.com/office/drawing/2014/main" id="{3FA3FE1C-E238-4599-822B-A1EC526DB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421"/>
                <a:ext cx="525" cy="476"/>
              </a:xfrm>
              <a:custGeom>
                <a:avLst/>
                <a:gdLst>
                  <a:gd name="T0" fmla="*/ 27 w 525"/>
                  <a:gd name="T1" fmla="*/ 23 h 476"/>
                  <a:gd name="T2" fmla="*/ 43 w 525"/>
                  <a:gd name="T3" fmla="*/ 51 h 476"/>
                  <a:gd name="T4" fmla="*/ 59 w 525"/>
                  <a:gd name="T5" fmla="*/ 78 h 476"/>
                  <a:gd name="T6" fmla="*/ 75 w 525"/>
                  <a:gd name="T7" fmla="*/ 122 h 476"/>
                  <a:gd name="T8" fmla="*/ 91 w 525"/>
                  <a:gd name="T9" fmla="*/ 165 h 476"/>
                  <a:gd name="T10" fmla="*/ 105 w 525"/>
                  <a:gd name="T11" fmla="*/ 205 h 476"/>
                  <a:gd name="T12" fmla="*/ 121 w 525"/>
                  <a:gd name="T13" fmla="*/ 239 h 476"/>
                  <a:gd name="T14" fmla="*/ 134 w 525"/>
                  <a:gd name="T15" fmla="*/ 272 h 476"/>
                  <a:gd name="T16" fmla="*/ 150 w 525"/>
                  <a:gd name="T17" fmla="*/ 298 h 476"/>
                  <a:gd name="T18" fmla="*/ 166 w 525"/>
                  <a:gd name="T19" fmla="*/ 315 h 476"/>
                  <a:gd name="T20" fmla="*/ 183 w 525"/>
                  <a:gd name="T21" fmla="*/ 329 h 476"/>
                  <a:gd name="T22" fmla="*/ 199 w 525"/>
                  <a:gd name="T23" fmla="*/ 341 h 476"/>
                  <a:gd name="T24" fmla="*/ 215 w 525"/>
                  <a:gd name="T25" fmla="*/ 355 h 476"/>
                  <a:gd name="T26" fmla="*/ 228 w 525"/>
                  <a:gd name="T27" fmla="*/ 365 h 476"/>
                  <a:gd name="T28" fmla="*/ 249 w 525"/>
                  <a:gd name="T29" fmla="*/ 369 h 476"/>
                  <a:gd name="T30" fmla="*/ 266 w 525"/>
                  <a:gd name="T31" fmla="*/ 377 h 476"/>
                  <a:gd name="T32" fmla="*/ 290 w 525"/>
                  <a:gd name="T33" fmla="*/ 386 h 476"/>
                  <a:gd name="T34" fmla="*/ 303 w 525"/>
                  <a:gd name="T35" fmla="*/ 398 h 476"/>
                  <a:gd name="T36" fmla="*/ 330 w 525"/>
                  <a:gd name="T37" fmla="*/ 402 h 476"/>
                  <a:gd name="T38" fmla="*/ 343 w 525"/>
                  <a:gd name="T39" fmla="*/ 417 h 476"/>
                  <a:gd name="T40" fmla="*/ 370 w 525"/>
                  <a:gd name="T41" fmla="*/ 426 h 476"/>
                  <a:gd name="T42" fmla="*/ 386 w 525"/>
                  <a:gd name="T43" fmla="*/ 429 h 476"/>
                  <a:gd name="T44" fmla="*/ 402 w 525"/>
                  <a:gd name="T45" fmla="*/ 438 h 476"/>
                  <a:gd name="T46" fmla="*/ 416 w 525"/>
                  <a:gd name="T47" fmla="*/ 441 h 476"/>
                  <a:gd name="T48" fmla="*/ 442 w 525"/>
                  <a:gd name="T49" fmla="*/ 447 h 476"/>
                  <a:gd name="T50" fmla="*/ 466 w 525"/>
                  <a:gd name="T51" fmla="*/ 454 h 476"/>
                  <a:gd name="T52" fmla="*/ 488 w 525"/>
                  <a:gd name="T53" fmla="*/ 460 h 476"/>
                  <a:gd name="T54" fmla="*/ 507 w 525"/>
                  <a:gd name="T55" fmla="*/ 467 h 476"/>
                  <a:gd name="T56" fmla="*/ 525 w 525"/>
                  <a:gd name="T57" fmla="*/ 471 h 476"/>
                  <a:gd name="T58" fmla="*/ 512 w 525"/>
                  <a:gd name="T59" fmla="*/ 367 h 476"/>
                  <a:gd name="T60" fmla="*/ 491 w 525"/>
                  <a:gd name="T61" fmla="*/ 363 h 476"/>
                  <a:gd name="T62" fmla="*/ 475 w 525"/>
                  <a:gd name="T63" fmla="*/ 355 h 476"/>
                  <a:gd name="T64" fmla="*/ 445 w 525"/>
                  <a:gd name="T65" fmla="*/ 352 h 476"/>
                  <a:gd name="T66" fmla="*/ 421 w 525"/>
                  <a:gd name="T67" fmla="*/ 344 h 476"/>
                  <a:gd name="T68" fmla="*/ 405 w 525"/>
                  <a:gd name="T69" fmla="*/ 343 h 476"/>
                  <a:gd name="T70" fmla="*/ 392 w 525"/>
                  <a:gd name="T71" fmla="*/ 337 h 476"/>
                  <a:gd name="T72" fmla="*/ 373 w 525"/>
                  <a:gd name="T73" fmla="*/ 334 h 476"/>
                  <a:gd name="T74" fmla="*/ 351 w 525"/>
                  <a:gd name="T75" fmla="*/ 323 h 476"/>
                  <a:gd name="T76" fmla="*/ 333 w 525"/>
                  <a:gd name="T77" fmla="*/ 314 h 476"/>
                  <a:gd name="T78" fmla="*/ 308 w 525"/>
                  <a:gd name="T79" fmla="*/ 306 h 476"/>
                  <a:gd name="T80" fmla="*/ 292 w 525"/>
                  <a:gd name="T81" fmla="*/ 299 h 476"/>
                  <a:gd name="T82" fmla="*/ 279 w 525"/>
                  <a:gd name="T83" fmla="*/ 288 h 476"/>
                  <a:gd name="T84" fmla="*/ 252 w 525"/>
                  <a:gd name="T85" fmla="*/ 282 h 476"/>
                  <a:gd name="T86" fmla="*/ 233 w 525"/>
                  <a:gd name="T87" fmla="*/ 279 h 476"/>
                  <a:gd name="T88" fmla="*/ 217 w 525"/>
                  <a:gd name="T89" fmla="*/ 271 h 476"/>
                  <a:gd name="T90" fmla="*/ 204 w 525"/>
                  <a:gd name="T91" fmla="*/ 256 h 476"/>
                  <a:gd name="T92" fmla="*/ 185 w 525"/>
                  <a:gd name="T93" fmla="*/ 252 h 476"/>
                  <a:gd name="T94" fmla="*/ 172 w 525"/>
                  <a:gd name="T95" fmla="*/ 235 h 476"/>
                  <a:gd name="T96" fmla="*/ 153 w 525"/>
                  <a:gd name="T97" fmla="*/ 223 h 476"/>
                  <a:gd name="T98" fmla="*/ 140 w 525"/>
                  <a:gd name="T99" fmla="*/ 201 h 476"/>
                  <a:gd name="T100" fmla="*/ 124 w 525"/>
                  <a:gd name="T101" fmla="*/ 173 h 476"/>
                  <a:gd name="T102" fmla="*/ 110 w 525"/>
                  <a:gd name="T103" fmla="*/ 149 h 476"/>
                  <a:gd name="T104" fmla="*/ 94 w 525"/>
                  <a:gd name="T105" fmla="*/ 117 h 476"/>
                  <a:gd name="T106" fmla="*/ 81 w 525"/>
                  <a:gd name="T107" fmla="*/ 79 h 476"/>
                  <a:gd name="T108" fmla="*/ 62 w 525"/>
                  <a:gd name="T109" fmla="*/ 58 h 476"/>
                  <a:gd name="T110" fmla="*/ 48 w 525"/>
                  <a:gd name="T111" fmla="*/ 25 h 476"/>
                  <a:gd name="T112" fmla="*/ 30 w 525"/>
                  <a:gd name="T113" fmla="*/ 7 h 476"/>
                  <a:gd name="T114" fmla="*/ 6 w 525"/>
                  <a:gd name="T11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5" h="476">
                    <a:moveTo>
                      <a:pt x="0" y="11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1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45"/>
                    </a:lnTo>
                    <a:lnTo>
                      <a:pt x="43" y="45"/>
                    </a:lnTo>
                    <a:lnTo>
                      <a:pt x="43" y="51"/>
                    </a:lnTo>
                    <a:lnTo>
                      <a:pt x="46" y="51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63"/>
                    </a:lnTo>
                    <a:lnTo>
                      <a:pt x="51" y="63"/>
                    </a:lnTo>
                    <a:lnTo>
                      <a:pt x="51" y="65"/>
                    </a:lnTo>
                    <a:lnTo>
                      <a:pt x="54" y="65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57" y="78"/>
                    </a:lnTo>
                    <a:lnTo>
                      <a:pt x="59" y="78"/>
                    </a:lnTo>
                    <a:lnTo>
                      <a:pt x="59" y="87"/>
                    </a:lnTo>
                    <a:lnTo>
                      <a:pt x="62" y="87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7"/>
                    </a:lnTo>
                    <a:lnTo>
                      <a:pt x="67" y="107"/>
                    </a:lnTo>
                    <a:lnTo>
                      <a:pt x="67" y="113"/>
                    </a:lnTo>
                    <a:lnTo>
                      <a:pt x="73" y="113"/>
                    </a:lnTo>
                    <a:lnTo>
                      <a:pt x="73" y="116"/>
                    </a:lnTo>
                    <a:lnTo>
                      <a:pt x="75" y="116"/>
                    </a:lnTo>
                    <a:lnTo>
                      <a:pt x="75" y="122"/>
                    </a:lnTo>
                    <a:lnTo>
                      <a:pt x="78" y="122"/>
                    </a:lnTo>
                    <a:lnTo>
                      <a:pt x="78" y="129"/>
                    </a:lnTo>
                    <a:lnTo>
                      <a:pt x="81" y="129"/>
                    </a:lnTo>
                    <a:lnTo>
                      <a:pt x="81" y="138"/>
                    </a:lnTo>
                    <a:lnTo>
                      <a:pt x="83" y="138"/>
                    </a:lnTo>
                    <a:lnTo>
                      <a:pt x="83" y="147"/>
                    </a:lnTo>
                    <a:lnTo>
                      <a:pt x="86" y="147"/>
                    </a:lnTo>
                    <a:lnTo>
                      <a:pt x="86" y="152"/>
                    </a:lnTo>
                    <a:lnTo>
                      <a:pt x="89" y="152"/>
                    </a:lnTo>
                    <a:lnTo>
                      <a:pt x="89" y="165"/>
                    </a:lnTo>
                    <a:lnTo>
                      <a:pt x="91" y="165"/>
                    </a:lnTo>
                    <a:lnTo>
                      <a:pt x="91" y="167"/>
                    </a:lnTo>
                    <a:lnTo>
                      <a:pt x="94" y="167"/>
                    </a:lnTo>
                    <a:lnTo>
                      <a:pt x="94" y="177"/>
                    </a:lnTo>
                    <a:lnTo>
                      <a:pt x="97" y="177"/>
                    </a:lnTo>
                    <a:lnTo>
                      <a:pt x="97" y="184"/>
                    </a:lnTo>
                    <a:lnTo>
                      <a:pt x="99" y="184"/>
                    </a:lnTo>
                    <a:lnTo>
                      <a:pt x="99" y="191"/>
                    </a:lnTo>
                    <a:lnTo>
                      <a:pt x="102" y="191"/>
                    </a:lnTo>
                    <a:lnTo>
                      <a:pt x="102" y="202"/>
                    </a:lnTo>
                    <a:lnTo>
                      <a:pt x="105" y="202"/>
                    </a:lnTo>
                    <a:lnTo>
                      <a:pt x="105" y="205"/>
                    </a:lnTo>
                    <a:lnTo>
                      <a:pt x="107" y="205"/>
                    </a:lnTo>
                    <a:lnTo>
                      <a:pt x="107" y="216"/>
                    </a:lnTo>
                    <a:lnTo>
                      <a:pt x="110" y="216"/>
                    </a:lnTo>
                    <a:lnTo>
                      <a:pt x="110" y="220"/>
                    </a:lnTo>
                    <a:lnTo>
                      <a:pt x="113" y="220"/>
                    </a:lnTo>
                    <a:lnTo>
                      <a:pt x="113" y="228"/>
                    </a:lnTo>
                    <a:lnTo>
                      <a:pt x="116" y="228"/>
                    </a:lnTo>
                    <a:lnTo>
                      <a:pt x="116" y="235"/>
                    </a:lnTo>
                    <a:lnTo>
                      <a:pt x="118" y="235"/>
                    </a:lnTo>
                    <a:lnTo>
                      <a:pt x="118" y="239"/>
                    </a:lnTo>
                    <a:lnTo>
                      <a:pt x="121" y="239"/>
                    </a:lnTo>
                    <a:lnTo>
                      <a:pt x="121" y="241"/>
                    </a:lnTo>
                    <a:lnTo>
                      <a:pt x="124" y="241"/>
                    </a:lnTo>
                    <a:lnTo>
                      <a:pt x="124" y="244"/>
                    </a:lnTo>
                    <a:lnTo>
                      <a:pt x="126" y="244"/>
                    </a:lnTo>
                    <a:lnTo>
                      <a:pt x="126" y="247"/>
                    </a:lnTo>
                    <a:lnTo>
                      <a:pt x="129" y="247"/>
                    </a:lnTo>
                    <a:lnTo>
                      <a:pt x="129" y="261"/>
                    </a:lnTo>
                    <a:lnTo>
                      <a:pt x="132" y="261"/>
                    </a:lnTo>
                    <a:lnTo>
                      <a:pt x="132" y="270"/>
                    </a:lnTo>
                    <a:lnTo>
                      <a:pt x="134" y="270"/>
                    </a:lnTo>
                    <a:lnTo>
                      <a:pt x="134" y="272"/>
                    </a:lnTo>
                    <a:lnTo>
                      <a:pt x="137" y="272"/>
                    </a:lnTo>
                    <a:lnTo>
                      <a:pt x="137" y="277"/>
                    </a:lnTo>
                    <a:lnTo>
                      <a:pt x="140" y="277"/>
                    </a:lnTo>
                    <a:lnTo>
                      <a:pt x="140" y="282"/>
                    </a:lnTo>
                    <a:lnTo>
                      <a:pt x="142" y="282"/>
                    </a:lnTo>
                    <a:lnTo>
                      <a:pt x="142" y="284"/>
                    </a:lnTo>
                    <a:lnTo>
                      <a:pt x="145" y="284"/>
                    </a:lnTo>
                    <a:lnTo>
                      <a:pt x="145" y="293"/>
                    </a:lnTo>
                    <a:lnTo>
                      <a:pt x="148" y="293"/>
                    </a:lnTo>
                    <a:lnTo>
                      <a:pt x="148" y="298"/>
                    </a:lnTo>
                    <a:lnTo>
                      <a:pt x="150" y="298"/>
                    </a:lnTo>
                    <a:lnTo>
                      <a:pt x="150" y="300"/>
                    </a:lnTo>
                    <a:lnTo>
                      <a:pt x="153" y="300"/>
                    </a:lnTo>
                    <a:lnTo>
                      <a:pt x="153" y="303"/>
                    </a:lnTo>
                    <a:lnTo>
                      <a:pt x="156" y="303"/>
                    </a:lnTo>
                    <a:lnTo>
                      <a:pt x="156" y="307"/>
                    </a:lnTo>
                    <a:lnTo>
                      <a:pt x="158" y="307"/>
                    </a:lnTo>
                    <a:lnTo>
                      <a:pt x="158" y="308"/>
                    </a:lnTo>
                    <a:lnTo>
                      <a:pt x="164" y="308"/>
                    </a:lnTo>
                    <a:lnTo>
                      <a:pt x="164" y="310"/>
                    </a:lnTo>
                    <a:lnTo>
                      <a:pt x="166" y="310"/>
                    </a:lnTo>
                    <a:lnTo>
                      <a:pt x="166" y="315"/>
                    </a:lnTo>
                    <a:lnTo>
                      <a:pt x="169" y="315"/>
                    </a:lnTo>
                    <a:lnTo>
                      <a:pt x="169" y="317"/>
                    </a:lnTo>
                    <a:lnTo>
                      <a:pt x="172" y="317"/>
                    </a:lnTo>
                    <a:lnTo>
                      <a:pt x="172" y="321"/>
                    </a:lnTo>
                    <a:lnTo>
                      <a:pt x="174" y="321"/>
                    </a:lnTo>
                    <a:lnTo>
                      <a:pt x="174" y="324"/>
                    </a:lnTo>
                    <a:lnTo>
                      <a:pt x="177" y="324"/>
                    </a:lnTo>
                    <a:lnTo>
                      <a:pt x="177" y="326"/>
                    </a:lnTo>
                    <a:lnTo>
                      <a:pt x="180" y="326"/>
                    </a:lnTo>
                    <a:lnTo>
                      <a:pt x="180" y="329"/>
                    </a:lnTo>
                    <a:lnTo>
                      <a:pt x="183" y="329"/>
                    </a:lnTo>
                    <a:lnTo>
                      <a:pt x="183" y="331"/>
                    </a:lnTo>
                    <a:lnTo>
                      <a:pt x="185" y="331"/>
                    </a:lnTo>
                    <a:lnTo>
                      <a:pt x="185" y="336"/>
                    </a:lnTo>
                    <a:lnTo>
                      <a:pt x="188" y="336"/>
                    </a:lnTo>
                    <a:lnTo>
                      <a:pt x="188" y="338"/>
                    </a:lnTo>
                    <a:lnTo>
                      <a:pt x="191" y="338"/>
                    </a:lnTo>
                    <a:lnTo>
                      <a:pt x="191" y="339"/>
                    </a:lnTo>
                    <a:lnTo>
                      <a:pt x="193" y="339"/>
                    </a:lnTo>
                    <a:lnTo>
                      <a:pt x="193" y="339"/>
                    </a:lnTo>
                    <a:lnTo>
                      <a:pt x="199" y="339"/>
                    </a:lnTo>
                    <a:lnTo>
                      <a:pt x="199" y="341"/>
                    </a:lnTo>
                    <a:lnTo>
                      <a:pt x="201" y="341"/>
                    </a:lnTo>
                    <a:lnTo>
                      <a:pt x="201" y="341"/>
                    </a:lnTo>
                    <a:lnTo>
                      <a:pt x="204" y="341"/>
                    </a:lnTo>
                    <a:lnTo>
                      <a:pt x="204" y="348"/>
                    </a:lnTo>
                    <a:lnTo>
                      <a:pt x="207" y="348"/>
                    </a:lnTo>
                    <a:lnTo>
                      <a:pt x="207" y="350"/>
                    </a:lnTo>
                    <a:lnTo>
                      <a:pt x="209" y="350"/>
                    </a:lnTo>
                    <a:lnTo>
                      <a:pt x="209" y="355"/>
                    </a:lnTo>
                    <a:lnTo>
                      <a:pt x="212" y="355"/>
                    </a:lnTo>
                    <a:lnTo>
                      <a:pt x="212" y="355"/>
                    </a:lnTo>
                    <a:lnTo>
                      <a:pt x="215" y="355"/>
                    </a:lnTo>
                    <a:lnTo>
                      <a:pt x="215" y="357"/>
                    </a:lnTo>
                    <a:lnTo>
                      <a:pt x="217" y="357"/>
                    </a:lnTo>
                    <a:lnTo>
                      <a:pt x="217" y="358"/>
                    </a:lnTo>
                    <a:lnTo>
                      <a:pt x="220" y="358"/>
                    </a:lnTo>
                    <a:lnTo>
                      <a:pt x="220" y="362"/>
                    </a:lnTo>
                    <a:lnTo>
                      <a:pt x="223" y="362"/>
                    </a:lnTo>
                    <a:lnTo>
                      <a:pt x="223" y="362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8" y="364"/>
                    </a:lnTo>
                    <a:lnTo>
                      <a:pt x="228" y="365"/>
                    </a:lnTo>
                    <a:lnTo>
                      <a:pt x="231" y="365"/>
                    </a:lnTo>
                    <a:lnTo>
                      <a:pt x="231" y="367"/>
                    </a:lnTo>
                    <a:lnTo>
                      <a:pt x="233" y="367"/>
                    </a:lnTo>
                    <a:lnTo>
                      <a:pt x="233" y="367"/>
                    </a:lnTo>
                    <a:lnTo>
                      <a:pt x="239" y="367"/>
                    </a:lnTo>
                    <a:lnTo>
                      <a:pt x="239" y="369"/>
                    </a:lnTo>
                    <a:lnTo>
                      <a:pt x="241" y="369"/>
                    </a:lnTo>
                    <a:lnTo>
                      <a:pt x="241" y="369"/>
                    </a:lnTo>
                    <a:lnTo>
                      <a:pt x="247" y="369"/>
                    </a:lnTo>
                    <a:lnTo>
                      <a:pt x="247" y="369"/>
                    </a:lnTo>
                    <a:lnTo>
                      <a:pt x="249" y="369"/>
                    </a:lnTo>
                    <a:lnTo>
                      <a:pt x="249" y="369"/>
                    </a:lnTo>
                    <a:lnTo>
                      <a:pt x="252" y="369"/>
                    </a:lnTo>
                    <a:lnTo>
                      <a:pt x="252" y="371"/>
                    </a:lnTo>
                    <a:lnTo>
                      <a:pt x="257" y="371"/>
                    </a:lnTo>
                    <a:lnTo>
                      <a:pt x="257" y="372"/>
                    </a:lnTo>
                    <a:lnTo>
                      <a:pt x="260" y="372"/>
                    </a:lnTo>
                    <a:lnTo>
                      <a:pt x="260" y="374"/>
                    </a:lnTo>
                    <a:lnTo>
                      <a:pt x="263" y="374"/>
                    </a:lnTo>
                    <a:lnTo>
                      <a:pt x="263" y="377"/>
                    </a:lnTo>
                    <a:lnTo>
                      <a:pt x="266" y="377"/>
                    </a:lnTo>
                    <a:lnTo>
                      <a:pt x="266" y="377"/>
                    </a:lnTo>
                    <a:lnTo>
                      <a:pt x="271" y="377"/>
                    </a:lnTo>
                    <a:lnTo>
                      <a:pt x="271" y="377"/>
                    </a:lnTo>
                    <a:lnTo>
                      <a:pt x="279" y="377"/>
                    </a:lnTo>
                    <a:lnTo>
                      <a:pt x="279" y="381"/>
                    </a:lnTo>
                    <a:lnTo>
                      <a:pt x="282" y="381"/>
                    </a:lnTo>
                    <a:lnTo>
                      <a:pt x="282" y="383"/>
                    </a:lnTo>
                    <a:lnTo>
                      <a:pt x="284" y="383"/>
                    </a:lnTo>
                    <a:lnTo>
                      <a:pt x="284" y="384"/>
                    </a:lnTo>
                    <a:lnTo>
                      <a:pt x="287" y="384"/>
                    </a:lnTo>
                    <a:lnTo>
                      <a:pt x="287" y="386"/>
                    </a:lnTo>
                    <a:lnTo>
                      <a:pt x="290" y="386"/>
                    </a:lnTo>
                    <a:lnTo>
                      <a:pt x="290" y="390"/>
                    </a:lnTo>
                    <a:lnTo>
                      <a:pt x="292" y="390"/>
                    </a:lnTo>
                    <a:lnTo>
                      <a:pt x="292" y="390"/>
                    </a:lnTo>
                    <a:lnTo>
                      <a:pt x="295" y="390"/>
                    </a:lnTo>
                    <a:lnTo>
                      <a:pt x="295" y="395"/>
                    </a:lnTo>
                    <a:lnTo>
                      <a:pt x="298" y="395"/>
                    </a:lnTo>
                    <a:lnTo>
                      <a:pt x="298" y="396"/>
                    </a:lnTo>
                    <a:lnTo>
                      <a:pt x="300" y="396"/>
                    </a:lnTo>
                    <a:lnTo>
                      <a:pt x="300" y="396"/>
                    </a:lnTo>
                    <a:lnTo>
                      <a:pt x="303" y="396"/>
                    </a:lnTo>
                    <a:lnTo>
                      <a:pt x="303" y="398"/>
                    </a:lnTo>
                    <a:lnTo>
                      <a:pt x="306" y="398"/>
                    </a:lnTo>
                    <a:lnTo>
                      <a:pt x="306" y="398"/>
                    </a:lnTo>
                    <a:lnTo>
                      <a:pt x="308" y="398"/>
                    </a:lnTo>
                    <a:lnTo>
                      <a:pt x="308" y="400"/>
                    </a:lnTo>
                    <a:lnTo>
                      <a:pt x="319" y="400"/>
                    </a:lnTo>
                    <a:lnTo>
                      <a:pt x="319" y="400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4" y="400"/>
                    </a:lnTo>
                    <a:lnTo>
                      <a:pt x="324" y="402"/>
                    </a:lnTo>
                    <a:lnTo>
                      <a:pt x="330" y="402"/>
                    </a:lnTo>
                    <a:lnTo>
                      <a:pt x="330" y="403"/>
                    </a:lnTo>
                    <a:lnTo>
                      <a:pt x="333" y="403"/>
                    </a:lnTo>
                    <a:lnTo>
                      <a:pt x="333" y="407"/>
                    </a:lnTo>
                    <a:lnTo>
                      <a:pt x="335" y="407"/>
                    </a:lnTo>
                    <a:lnTo>
                      <a:pt x="335" y="409"/>
                    </a:lnTo>
                    <a:lnTo>
                      <a:pt x="338" y="409"/>
                    </a:lnTo>
                    <a:lnTo>
                      <a:pt x="338" y="410"/>
                    </a:lnTo>
                    <a:lnTo>
                      <a:pt x="341" y="410"/>
                    </a:lnTo>
                    <a:lnTo>
                      <a:pt x="341" y="412"/>
                    </a:lnTo>
                    <a:lnTo>
                      <a:pt x="343" y="412"/>
                    </a:lnTo>
                    <a:lnTo>
                      <a:pt x="343" y="417"/>
                    </a:lnTo>
                    <a:lnTo>
                      <a:pt x="346" y="417"/>
                    </a:lnTo>
                    <a:lnTo>
                      <a:pt x="346" y="417"/>
                    </a:lnTo>
                    <a:lnTo>
                      <a:pt x="351" y="417"/>
                    </a:lnTo>
                    <a:lnTo>
                      <a:pt x="351" y="422"/>
                    </a:lnTo>
                    <a:lnTo>
                      <a:pt x="354" y="422"/>
                    </a:lnTo>
                    <a:lnTo>
                      <a:pt x="354" y="424"/>
                    </a:lnTo>
                    <a:lnTo>
                      <a:pt x="362" y="424"/>
                    </a:lnTo>
                    <a:lnTo>
                      <a:pt x="362" y="424"/>
                    </a:lnTo>
                    <a:lnTo>
                      <a:pt x="367" y="424"/>
                    </a:lnTo>
                    <a:lnTo>
                      <a:pt x="367" y="426"/>
                    </a:lnTo>
                    <a:lnTo>
                      <a:pt x="370" y="426"/>
                    </a:lnTo>
                    <a:lnTo>
                      <a:pt x="370" y="429"/>
                    </a:lnTo>
                    <a:lnTo>
                      <a:pt x="373" y="429"/>
                    </a:lnTo>
                    <a:lnTo>
                      <a:pt x="373" y="429"/>
                    </a:lnTo>
                    <a:lnTo>
                      <a:pt x="375" y="429"/>
                    </a:lnTo>
                    <a:lnTo>
                      <a:pt x="375" y="429"/>
                    </a:lnTo>
                    <a:lnTo>
                      <a:pt x="381" y="429"/>
                    </a:lnTo>
                    <a:lnTo>
                      <a:pt x="381" y="429"/>
                    </a:lnTo>
                    <a:lnTo>
                      <a:pt x="383" y="429"/>
                    </a:lnTo>
                    <a:lnTo>
                      <a:pt x="383" y="429"/>
                    </a:lnTo>
                    <a:lnTo>
                      <a:pt x="386" y="429"/>
                    </a:lnTo>
                    <a:lnTo>
                      <a:pt x="386" y="429"/>
                    </a:lnTo>
                    <a:lnTo>
                      <a:pt x="389" y="429"/>
                    </a:lnTo>
                    <a:lnTo>
                      <a:pt x="389" y="433"/>
                    </a:lnTo>
                    <a:lnTo>
                      <a:pt x="392" y="433"/>
                    </a:lnTo>
                    <a:lnTo>
                      <a:pt x="392" y="433"/>
                    </a:lnTo>
                    <a:lnTo>
                      <a:pt x="394" y="433"/>
                    </a:lnTo>
                    <a:lnTo>
                      <a:pt x="394" y="438"/>
                    </a:lnTo>
                    <a:lnTo>
                      <a:pt x="397" y="438"/>
                    </a:lnTo>
                    <a:lnTo>
                      <a:pt x="397" y="438"/>
                    </a:lnTo>
                    <a:lnTo>
                      <a:pt x="400" y="438"/>
                    </a:lnTo>
                    <a:lnTo>
                      <a:pt x="400" y="438"/>
                    </a:lnTo>
                    <a:lnTo>
                      <a:pt x="402" y="438"/>
                    </a:lnTo>
                    <a:lnTo>
                      <a:pt x="402" y="438"/>
                    </a:lnTo>
                    <a:lnTo>
                      <a:pt x="405" y="438"/>
                    </a:lnTo>
                    <a:lnTo>
                      <a:pt x="405" y="440"/>
                    </a:lnTo>
                    <a:lnTo>
                      <a:pt x="408" y="440"/>
                    </a:lnTo>
                    <a:lnTo>
                      <a:pt x="408" y="440"/>
                    </a:lnTo>
                    <a:lnTo>
                      <a:pt x="410" y="440"/>
                    </a:lnTo>
                    <a:lnTo>
                      <a:pt x="410" y="441"/>
                    </a:lnTo>
                    <a:lnTo>
                      <a:pt x="413" y="441"/>
                    </a:lnTo>
                    <a:lnTo>
                      <a:pt x="413" y="441"/>
                    </a:lnTo>
                    <a:lnTo>
                      <a:pt x="416" y="441"/>
                    </a:lnTo>
                    <a:lnTo>
                      <a:pt x="416" y="441"/>
                    </a:lnTo>
                    <a:lnTo>
                      <a:pt x="418" y="441"/>
                    </a:lnTo>
                    <a:lnTo>
                      <a:pt x="418" y="441"/>
                    </a:lnTo>
                    <a:lnTo>
                      <a:pt x="421" y="441"/>
                    </a:lnTo>
                    <a:lnTo>
                      <a:pt x="421" y="441"/>
                    </a:lnTo>
                    <a:lnTo>
                      <a:pt x="432" y="441"/>
                    </a:lnTo>
                    <a:lnTo>
                      <a:pt x="432" y="443"/>
                    </a:lnTo>
                    <a:lnTo>
                      <a:pt x="437" y="443"/>
                    </a:lnTo>
                    <a:lnTo>
                      <a:pt x="437" y="443"/>
                    </a:lnTo>
                    <a:lnTo>
                      <a:pt x="440" y="443"/>
                    </a:lnTo>
                    <a:lnTo>
                      <a:pt x="440" y="447"/>
                    </a:lnTo>
                    <a:lnTo>
                      <a:pt x="442" y="447"/>
                    </a:lnTo>
                    <a:lnTo>
                      <a:pt x="442" y="448"/>
                    </a:lnTo>
                    <a:lnTo>
                      <a:pt x="445" y="448"/>
                    </a:lnTo>
                    <a:lnTo>
                      <a:pt x="445" y="450"/>
                    </a:lnTo>
                    <a:lnTo>
                      <a:pt x="448" y="450"/>
                    </a:lnTo>
                    <a:lnTo>
                      <a:pt x="448" y="452"/>
                    </a:lnTo>
                    <a:lnTo>
                      <a:pt x="453" y="452"/>
                    </a:lnTo>
                    <a:lnTo>
                      <a:pt x="453" y="452"/>
                    </a:lnTo>
                    <a:lnTo>
                      <a:pt x="458" y="452"/>
                    </a:lnTo>
                    <a:lnTo>
                      <a:pt x="458" y="452"/>
                    </a:lnTo>
                    <a:lnTo>
                      <a:pt x="466" y="452"/>
                    </a:lnTo>
                    <a:lnTo>
                      <a:pt x="466" y="454"/>
                    </a:lnTo>
                    <a:lnTo>
                      <a:pt x="472" y="454"/>
                    </a:lnTo>
                    <a:lnTo>
                      <a:pt x="472" y="454"/>
                    </a:lnTo>
                    <a:lnTo>
                      <a:pt x="475" y="454"/>
                    </a:lnTo>
                    <a:lnTo>
                      <a:pt x="475" y="457"/>
                    </a:lnTo>
                    <a:lnTo>
                      <a:pt x="477" y="457"/>
                    </a:lnTo>
                    <a:lnTo>
                      <a:pt x="477" y="459"/>
                    </a:lnTo>
                    <a:lnTo>
                      <a:pt x="483" y="459"/>
                    </a:lnTo>
                    <a:lnTo>
                      <a:pt x="483" y="460"/>
                    </a:lnTo>
                    <a:lnTo>
                      <a:pt x="485" y="460"/>
                    </a:lnTo>
                    <a:lnTo>
                      <a:pt x="485" y="460"/>
                    </a:lnTo>
                    <a:lnTo>
                      <a:pt x="488" y="460"/>
                    </a:lnTo>
                    <a:lnTo>
                      <a:pt x="488" y="460"/>
                    </a:lnTo>
                    <a:lnTo>
                      <a:pt x="491" y="460"/>
                    </a:lnTo>
                    <a:lnTo>
                      <a:pt x="491" y="462"/>
                    </a:lnTo>
                    <a:lnTo>
                      <a:pt x="493" y="462"/>
                    </a:lnTo>
                    <a:lnTo>
                      <a:pt x="493" y="462"/>
                    </a:lnTo>
                    <a:lnTo>
                      <a:pt x="501" y="462"/>
                    </a:lnTo>
                    <a:lnTo>
                      <a:pt x="501" y="464"/>
                    </a:lnTo>
                    <a:lnTo>
                      <a:pt x="504" y="464"/>
                    </a:lnTo>
                    <a:lnTo>
                      <a:pt x="504" y="467"/>
                    </a:lnTo>
                    <a:lnTo>
                      <a:pt x="507" y="467"/>
                    </a:lnTo>
                    <a:lnTo>
                      <a:pt x="507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12" y="467"/>
                    </a:lnTo>
                    <a:lnTo>
                      <a:pt x="512" y="467"/>
                    </a:lnTo>
                    <a:lnTo>
                      <a:pt x="515" y="467"/>
                    </a:lnTo>
                    <a:lnTo>
                      <a:pt x="515" y="469"/>
                    </a:lnTo>
                    <a:lnTo>
                      <a:pt x="517" y="469"/>
                    </a:lnTo>
                    <a:lnTo>
                      <a:pt x="517" y="471"/>
                    </a:lnTo>
                    <a:lnTo>
                      <a:pt x="523" y="471"/>
                    </a:lnTo>
                    <a:lnTo>
                      <a:pt x="523" y="471"/>
                    </a:lnTo>
                    <a:lnTo>
                      <a:pt x="525" y="471"/>
                    </a:lnTo>
                    <a:lnTo>
                      <a:pt x="525" y="476"/>
                    </a:lnTo>
                    <a:lnTo>
                      <a:pt x="525" y="375"/>
                    </a:lnTo>
                    <a:lnTo>
                      <a:pt x="525" y="371"/>
                    </a:lnTo>
                    <a:lnTo>
                      <a:pt x="523" y="371"/>
                    </a:lnTo>
                    <a:lnTo>
                      <a:pt x="523" y="371"/>
                    </a:lnTo>
                    <a:lnTo>
                      <a:pt x="517" y="371"/>
                    </a:lnTo>
                    <a:lnTo>
                      <a:pt x="517" y="369"/>
                    </a:lnTo>
                    <a:lnTo>
                      <a:pt x="515" y="369"/>
                    </a:lnTo>
                    <a:lnTo>
                      <a:pt x="515" y="367"/>
                    </a:lnTo>
                    <a:lnTo>
                      <a:pt x="512" y="367"/>
                    </a:lnTo>
                    <a:lnTo>
                      <a:pt x="512" y="367"/>
                    </a:lnTo>
                    <a:lnTo>
                      <a:pt x="509" y="367"/>
                    </a:lnTo>
                    <a:lnTo>
                      <a:pt x="509" y="367"/>
                    </a:lnTo>
                    <a:lnTo>
                      <a:pt x="507" y="367"/>
                    </a:lnTo>
                    <a:lnTo>
                      <a:pt x="507" y="367"/>
                    </a:lnTo>
                    <a:lnTo>
                      <a:pt x="504" y="367"/>
                    </a:lnTo>
                    <a:lnTo>
                      <a:pt x="504" y="364"/>
                    </a:lnTo>
                    <a:lnTo>
                      <a:pt x="501" y="364"/>
                    </a:lnTo>
                    <a:lnTo>
                      <a:pt x="501" y="363"/>
                    </a:lnTo>
                    <a:lnTo>
                      <a:pt x="493" y="363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1"/>
                    </a:lnTo>
                    <a:lnTo>
                      <a:pt x="488" y="361"/>
                    </a:lnTo>
                    <a:lnTo>
                      <a:pt x="488" y="361"/>
                    </a:lnTo>
                    <a:lnTo>
                      <a:pt x="485" y="361"/>
                    </a:lnTo>
                    <a:lnTo>
                      <a:pt x="485" y="361"/>
                    </a:lnTo>
                    <a:lnTo>
                      <a:pt x="483" y="361"/>
                    </a:lnTo>
                    <a:lnTo>
                      <a:pt x="483" y="360"/>
                    </a:lnTo>
                    <a:lnTo>
                      <a:pt x="477" y="360"/>
                    </a:lnTo>
                    <a:lnTo>
                      <a:pt x="477" y="358"/>
                    </a:lnTo>
                    <a:lnTo>
                      <a:pt x="475" y="358"/>
                    </a:lnTo>
                    <a:lnTo>
                      <a:pt x="475" y="355"/>
                    </a:lnTo>
                    <a:lnTo>
                      <a:pt x="472" y="355"/>
                    </a:lnTo>
                    <a:lnTo>
                      <a:pt x="472" y="355"/>
                    </a:lnTo>
                    <a:lnTo>
                      <a:pt x="466" y="355"/>
                    </a:lnTo>
                    <a:lnTo>
                      <a:pt x="466" y="354"/>
                    </a:lnTo>
                    <a:lnTo>
                      <a:pt x="458" y="354"/>
                    </a:lnTo>
                    <a:lnTo>
                      <a:pt x="458" y="354"/>
                    </a:lnTo>
                    <a:lnTo>
                      <a:pt x="453" y="354"/>
                    </a:lnTo>
                    <a:lnTo>
                      <a:pt x="453" y="354"/>
                    </a:lnTo>
                    <a:lnTo>
                      <a:pt x="448" y="354"/>
                    </a:lnTo>
                    <a:lnTo>
                      <a:pt x="448" y="352"/>
                    </a:lnTo>
                    <a:lnTo>
                      <a:pt x="445" y="352"/>
                    </a:lnTo>
                    <a:lnTo>
                      <a:pt x="445" y="350"/>
                    </a:lnTo>
                    <a:lnTo>
                      <a:pt x="442" y="350"/>
                    </a:lnTo>
                    <a:lnTo>
                      <a:pt x="442" y="349"/>
                    </a:lnTo>
                    <a:lnTo>
                      <a:pt x="440" y="349"/>
                    </a:lnTo>
                    <a:lnTo>
                      <a:pt x="440" y="346"/>
                    </a:lnTo>
                    <a:lnTo>
                      <a:pt x="437" y="346"/>
                    </a:lnTo>
                    <a:lnTo>
                      <a:pt x="437" y="346"/>
                    </a:lnTo>
                    <a:lnTo>
                      <a:pt x="432" y="346"/>
                    </a:lnTo>
                    <a:lnTo>
                      <a:pt x="432" y="344"/>
                    </a:lnTo>
                    <a:lnTo>
                      <a:pt x="421" y="344"/>
                    </a:lnTo>
                    <a:lnTo>
                      <a:pt x="421" y="344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16" y="344"/>
                    </a:lnTo>
                    <a:lnTo>
                      <a:pt x="416" y="344"/>
                    </a:lnTo>
                    <a:lnTo>
                      <a:pt x="413" y="344"/>
                    </a:lnTo>
                    <a:lnTo>
                      <a:pt x="413" y="344"/>
                    </a:lnTo>
                    <a:lnTo>
                      <a:pt x="410" y="344"/>
                    </a:lnTo>
                    <a:lnTo>
                      <a:pt x="410" y="343"/>
                    </a:lnTo>
                    <a:lnTo>
                      <a:pt x="408" y="343"/>
                    </a:lnTo>
                    <a:lnTo>
                      <a:pt x="408" y="343"/>
                    </a:lnTo>
                    <a:lnTo>
                      <a:pt x="405" y="343"/>
                    </a:lnTo>
                    <a:lnTo>
                      <a:pt x="405" y="341"/>
                    </a:lnTo>
                    <a:lnTo>
                      <a:pt x="402" y="341"/>
                    </a:lnTo>
                    <a:lnTo>
                      <a:pt x="402" y="341"/>
                    </a:lnTo>
                    <a:lnTo>
                      <a:pt x="400" y="341"/>
                    </a:lnTo>
                    <a:lnTo>
                      <a:pt x="400" y="341"/>
                    </a:lnTo>
                    <a:lnTo>
                      <a:pt x="397" y="341"/>
                    </a:lnTo>
                    <a:lnTo>
                      <a:pt x="397" y="341"/>
                    </a:lnTo>
                    <a:lnTo>
                      <a:pt x="394" y="341"/>
                    </a:lnTo>
                    <a:lnTo>
                      <a:pt x="394" y="337"/>
                    </a:lnTo>
                    <a:lnTo>
                      <a:pt x="392" y="337"/>
                    </a:lnTo>
                    <a:lnTo>
                      <a:pt x="392" y="337"/>
                    </a:lnTo>
                    <a:lnTo>
                      <a:pt x="389" y="337"/>
                    </a:lnTo>
                    <a:lnTo>
                      <a:pt x="389" y="334"/>
                    </a:lnTo>
                    <a:lnTo>
                      <a:pt x="386" y="334"/>
                    </a:lnTo>
                    <a:lnTo>
                      <a:pt x="386" y="334"/>
                    </a:lnTo>
                    <a:lnTo>
                      <a:pt x="383" y="334"/>
                    </a:lnTo>
                    <a:lnTo>
                      <a:pt x="383" y="334"/>
                    </a:lnTo>
                    <a:lnTo>
                      <a:pt x="381" y="334"/>
                    </a:lnTo>
                    <a:lnTo>
                      <a:pt x="381" y="334"/>
                    </a:lnTo>
                    <a:lnTo>
                      <a:pt x="375" y="334"/>
                    </a:lnTo>
                    <a:lnTo>
                      <a:pt x="375" y="334"/>
                    </a:lnTo>
                    <a:lnTo>
                      <a:pt x="373" y="334"/>
                    </a:lnTo>
                    <a:lnTo>
                      <a:pt x="373" y="334"/>
                    </a:lnTo>
                    <a:lnTo>
                      <a:pt x="370" y="334"/>
                    </a:lnTo>
                    <a:lnTo>
                      <a:pt x="370" y="331"/>
                    </a:lnTo>
                    <a:lnTo>
                      <a:pt x="367" y="331"/>
                    </a:lnTo>
                    <a:lnTo>
                      <a:pt x="367" y="329"/>
                    </a:lnTo>
                    <a:lnTo>
                      <a:pt x="362" y="329"/>
                    </a:lnTo>
                    <a:lnTo>
                      <a:pt x="362" y="329"/>
                    </a:lnTo>
                    <a:lnTo>
                      <a:pt x="354" y="329"/>
                    </a:lnTo>
                    <a:lnTo>
                      <a:pt x="354" y="328"/>
                    </a:lnTo>
                    <a:lnTo>
                      <a:pt x="351" y="328"/>
                    </a:lnTo>
                    <a:lnTo>
                      <a:pt x="351" y="323"/>
                    </a:lnTo>
                    <a:lnTo>
                      <a:pt x="346" y="323"/>
                    </a:lnTo>
                    <a:lnTo>
                      <a:pt x="346" y="323"/>
                    </a:lnTo>
                    <a:lnTo>
                      <a:pt x="343" y="323"/>
                    </a:lnTo>
                    <a:lnTo>
                      <a:pt x="343" y="318"/>
                    </a:lnTo>
                    <a:lnTo>
                      <a:pt x="341" y="318"/>
                    </a:lnTo>
                    <a:lnTo>
                      <a:pt x="341" y="317"/>
                    </a:lnTo>
                    <a:lnTo>
                      <a:pt x="338" y="317"/>
                    </a:lnTo>
                    <a:lnTo>
                      <a:pt x="338" y="315"/>
                    </a:lnTo>
                    <a:lnTo>
                      <a:pt x="335" y="315"/>
                    </a:lnTo>
                    <a:lnTo>
                      <a:pt x="335" y="314"/>
                    </a:lnTo>
                    <a:lnTo>
                      <a:pt x="333" y="314"/>
                    </a:lnTo>
                    <a:lnTo>
                      <a:pt x="333" y="311"/>
                    </a:lnTo>
                    <a:lnTo>
                      <a:pt x="330" y="311"/>
                    </a:lnTo>
                    <a:lnTo>
                      <a:pt x="330" y="309"/>
                    </a:lnTo>
                    <a:lnTo>
                      <a:pt x="324" y="309"/>
                    </a:lnTo>
                    <a:lnTo>
                      <a:pt x="324" y="308"/>
                    </a:lnTo>
                    <a:lnTo>
                      <a:pt x="322" y="308"/>
                    </a:lnTo>
                    <a:lnTo>
                      <a:pt x="322" y="308"/>
                    </a:lnTo>
                    <a:lnTo>
                      <a:pt x="319" y="308"/>
                    </a:lnTo>
                    <a:lnTo>
                      <a:pt x="319" y="308"/>
                    </a:lnTo>
                    <a:lnTo>
                      <a:pt x="308" y="308"/>
                    </a:lnTo>
                    <a:lnTo>
                      <a:pt x="308" y="306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03" y="306"/>
                    </a:lnTo>
                    <a:lnTo>
                      <a:pt x="303" y="305"/>
                    </a:lnTo>
                    <a:lnTo>
                      <a:pt x="300" y="305"/>
                    </a:lnTo>
                    <a:lnTo>
                      <a:pt x="300" y="305"/>
                    </a:lnTo>
                    <a:lnTo>
                      <a:pt x="298" y="305"/>
                    </a:lnTo>
                    <a:lnTo>
                      <a:pt x="298" y="303"/>
                    </a:lnTo>
                    <a:lnTo>
                      <a:pt x="295" y="303"/>
                    </a:lnTo>
                    <a:lnTo>
                      <a:pt x="295" y="299"/>
                    </a:lnTo>
                    <a:lnTo>
                      <a:pt x="292" y="299"/>
                    </a:lnTo>
                    <a:lnTo>
                      <a:pt x="292" y="299"/>
                    </a:lnTo>
                    <a:lnTo>
                      <a:pt x="290" y="299"/>
                    </a:lnTo>
                    <a:lnTo>
                      <a:pt x="290" y="296"/>
                    </a:lnTo>
                    <a:lnTo>
                      <a:pt x="287" y="296"/>
                    </a:lnTo>
                    <a:lnTo>
                      <a:pt x="287" y="294"/>
                    </a:lnTo>
                    <a:lnTo>
                      <a:pt x="284" y="294"/>
                    </a:lnTo>
                    <a:lnTo>
                      <a:pt x="284" y="293"/>
                    </a:lnTo>
                    <a:lnTo>
                      <a:pt x="282" y="293"/>
                    </a:lnTo>
                    <a:lnTo>
                      <a:pt x="282" y="291"/>
                    </a:lnTo>
                    <a:lnTo>
                      <a:pt x="279" y="291"/>
                    </a:lnTo>
                    <a:lnTo>
                      <a:pt x="279" y="288"/>
                    </a:lnTo>
                    <a:lnTo>
                      <a:pt x="271" y="288"/>
                    </a:lnTo>
                    <a:lnTo>
                      <a:pt x="271" y="288"/>
                    </a:lnTo>
                    <a:lnTo>
                      <a:pt x="266" y="288"/>
                    </a:lnTo>
                    <a:lnTo>
                      <a:pt x="266" y="288"/>
                    </a:lnTo>
                    <a:lnTo>
                      <a:pt x="263" y="288"/>
                    </a:lnTo>
                    <a:lnTo>
                      <a:pt x="263" y="285"/>
                    </a:lnTo>
                    <a:lnTo>
                      <a:pt x="260" y="285"/>
                    </a:lnTo>
                    <a:lnTo>
                      <a:pt x="260" y="283"/>
                    </a:lnTo>
                    <a:lnTo>
                      <a:pt x="257" y="283"/>
                    </a:lnTo>
                    <a:lnTo>
                      <a:pt x="257" y="282"/>
                    </a:lnTo>
                    <a:lnTo>
                      <a:pt x="252" y="282"/>
                    </a:lnTo>
                    <a:lnTo>
                      <a:pt x="252" y="280"/>
                    </a:lnTo>
                    <a:lnTo>
                      <a:pt x="249" y="280"/>
                    </a:lnTo>
                    <a:lnTo>
                      <a:pt x="249" y="280"/>
                    </a:lnTo>
                    <a:lnTo>
                      <a:pt x="247" y="280"/>
                    </a:lnTo>
                    <a:lnTo>
                      <a:pt x="247" y="280"/>
                    </a:lnTo>
                    <a:lnTo>
                      <a:pt x="241" y="280"/>
                    </a:lnTo>
                    <a:lnTo>
                      <a:pt x="241" y="280"/>
                    </a:lnTo>
                    <a:lnTo>
                      <a:pt x="239" y="280"/>
                    </a:lnTo>
                    <a:lnTo>
                      <a:pt x="239" y="279"/>
                    </a:lnTo>
                    <a:lnTo>
                      <a:pt x="233" y="279"/>
                    </a:lnTo>
                    <a:lnTo>
                      <a:pt x="233" y="279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28" y="277"/>
                    </a:lnTo>
                    <a:lnTo>
                      <a:pt x="228" y="276"/>
                    </a:lnTo>
                    <a:lnTo>
                      <a:pt x="225" y="276"/>
                    </a:lnTo>
                    <a:lnTo>
                      <a:pt x="225" y="274"/>
                    </a:lnTo>
                    <a:lnTo>
                      <a:pt x="223" y="274"/>
                    </a:lnTo>
                    <a:lnTo>
                      <a:pt x="223" y="274"/>
                    </a:lnTo>
                    <a:lnTo>
                      <a:pt x="220" y="274"/>
                    </a:lnTo>
                    <a:lnTo>
                      <a:pt x="220" y="271"/>
                    </a:lnTo>
                    <a:lnTo>
                      <a:pt x="217" y="271"/>
                    </a:lnTo>
                    <a:lnTo>
                      <a:pt x="217" y="270"/>
                    </a:lnTo>
                    <a:lnTo>
                      <a:pt x="215" y="270"/>
                    </a:lnTo>
                    <a:lnTo>
                      <a:pt x="215" y="268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09" y="268"/>
                    </a:lnTo>
                    <a:lnTo>
                      <a:pt x="209" y="264"/>
                    </a:lnTo>
                    <a:lnTo>
                      <a:pt x="207" y="264"/>
                    </a:lnTo>
                    <a:lnTo>
                      <a:pt x="207" y="262"/>
                    </a:lnTo>
                    <a:lnTo>
                      <a:pt x="204" y="262"/>
                    </a:lnTo>
                    <a:lnTo>
                      <a:pt x="204" y="256"/>
                    </a:lnTo>
                    <a:lnTo>
                      <a:pt x="201" y="256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5"/>
                    </a:lnTo>
                    <a:lnTo>
                      <a:pt x="193" y="255"/>
                    </a:lnTo>
                    <a:lnTo>
                      <a:pt x="193" y="255"/>
                    </a:lnTo>
                    <a:lnTo>
                      <a:pt x="191" y="255"/>
                    </a:lnTo>
                    <a:lnTo>
                      <a:pt x="191" y="253"/>
                    </a:lnTo>
                    <a:lnTo>
                      <a:pt x="188" y="253"/>
                    </a:lnTo>
                    <a:lnTo>
                      <a:pt x="188" y="252"/>
                    </a:lnTo>
                    <a:lnTo>
                      <a:pt x="185" y="252"/>
                    </a:lnTo>
                    <a:lnTo>
                      <a:pt x="185" y="247"/>
                    </a:lnTo>
                    <a:lnTo>
                      <a:pt x="183" y="247"/>
                    </a:lnTo>
                    <a:lnTo>
                      <a:pt x="183" y="246"/>
                    </a:lnTo>
                    <a:lnTo>
                      <a:pt x="180" y="246"/>
                    </a:lnTo>
                    <a:lnTo>
                      <a:pt x="180" y="243"/>
                    </a:lnTo>
                    <a:lnTo>
                      <a:pt x="177" y="243"/>
                    </a:lnTo>
                    <a:lnTo>
                      <a:pt x="177" y="241"/>
                    </a:lnTo>
                    <a:lnTo>
                      <a:pt x="174" y="241"/>
                    </a:lnTo>
                    <a:lnTo>
                      <a:pt x="174" y="238"/>
                    </a:lnTo>
                    <a:lnTo>
                      <a:pt x="172" y="238"/>
                    </a:lnTo>
                    <a:lnTo>
                      <a:pt x="172" y="235"/>
                    </a:lnTo>
                    <a:lnTo>
                      <a:pt x="169" y="235"/>
                    </a:lnTo>
                    <a:lnTo>
                      <a:pt x="169" y="234"/>
                    </a:lnTo>
                    <a:lnTo>
                      <a:pt x="166" y="234"/>
                    </a:lnTo>
                    <a:lnTo>
                      <a:pt x="166" y="229"/>
                    </a:lnTo>
                    <a:lnTo>
                      <a:pt x="164" y="229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8" y="226"/>
                    </a:lnTo>
                    <a:lnTo>
                      <a:pt x="156" y="226"/>
                    </a:lnTo>
                    <a:lnTo>
                      <a:pt x="156" y="223"/>
                    </a:lnTo>
                    <a:lnTo>
                      <a:pt x="153" y="223"/>
                    </a:lnTo>
                    <a:lnTo>
                      <a:pt x="153" y="220"/>
                    </a:lnTo>
                    <a:lnTo>
                      <a:pt x="150" y="220"/>
                    </a:lnTo>
                    <a:lnTo>
                      <a:pt x="150" y="219"/>
                    </a:lnTo>
                    <a:lnTo>
                      <a:pt x="148" y="219"/>
                    </a:lnTo>
                    <a:lnTo>
                      <a:pt x="148" y="214"/>
                    </a:lnTo>
                    <a:lnTo>
                      <a:pt x="145" y="214"/>
                    </a:lnTo>
                    <a:lnTo>
                      <a:pt x="145" y="207"/>
                    </a:lnTo>
                    <a:lnTo>
                      <a:pt x="142" y="207"/>
                    </a:lnTo>
                    <a:lnTo>
                      <a:pt x="142" y="205"/>
                    </a:lnTo>
                    <a:lnTo>
                      <a:pt x="140" y="205"/>
                    </a:lnTo>
                    <a:lnTo>
                      <a:pt x="140" y="201"/>
                    </a:lnTo>
                    <a:lnTo>
                      <a:pt x="137" y="201"/>
                    </a:lnTo>
                    <a:lnTo>
                      <a:pt x="137" y="197"/>
                    </a:lnTo>
                    <a:lnTo>
                      <a:pt x="134" y="197"/>
                    </a:lnTo>
                    <a:lnTo>
                      <a:pt x="134" y="195"/>
                    </a:lnTo>
                    <a:lnTo>
                      <a:pt x="132" y="195"/>
                    </a:lnTo>
                    <a:lnTo>
                      <a:pt x="132" y="188"/>
                    </a:lnTo>
                    <a:lnTo>
                      <a:pt x="129" y="188"/>
                    </a:lnTo>
                    <a:lnTo>
                      <a:pt x="129" y="176"/>
                    </a:lnTo>
                    <a:lnTo>
                      <a:pt x="126" y="176"/>
                    </a:lnTo>
                    <a:lnTo>
                      <a:pt x="126" y="173"/>
                    </a:lnTo>
                    <a:lnTo>
                      <a:pt x="124" y="173"/>
                    </a:lnTo>
                    <a:lnTo>
                      <a:pt x="124" y="170"/>
                    </a:lnTo>
                    <a:lnTo>
                      <a:pt x="121" y="170"/>
                    </a:lnTo>
                    <a:lnTo>
                      <a:pt x="121" y="168"/>
                    </a:lnTo>
                    <a:lnTo>
                      <a:pt x="118" y="168"/>
                    </a:lnTo>
                    <a:lnTo>
                      <a:pt x="118" y="165"/>
                    </a:lnTo>
                    <a:lnTo>
                      <a:pt x="116" y="165"/>
                    </a:lnTo>
                    <a:lnTo>
                      <a:pt x="116" y="160"/>
                    </a:lnTo>
                    <a:lnTo>
                      <a:pt x="113" y="160"/>
                    </a:lnTo>
                    <a:lnTo>
                      <a:pt x="113" y="152"/>
                    </a:lnTo>
                    <a:lnTo>
                      <a:pt x="110" y="152"/>
                    </a:lnTo>
                    <a:lnTo>
                      <a:pt x="110" y="149"/>
                    </a:lnTo>
                    <a:lnTo>
                      <a:pt x="107" y="149"/>
                    </a:lnTo>
                    <a:lnTo>
                      <a:pt x="107" y="141"/>
                    </a:lnTo>
                    <a:lnTo>
                      <a:pt x="105" y="141"/>
                    </a:lnTo>
                    <a:lnTo>
                      <a:pt x="105" y="138"/>
                    </a:lnTo>
                    <a:lnTo>
                      <a:pt x="102" y="138"/>
                    </a:lnTo>
                    <a:lnTo>
                      <a:pt x="102" y="129"/>
                    </a:lnTo>
                    <a:lnTo>
                      <a:pt x="99" y="129"/>
                    </a:lnTo>
                    <a:lnTo>
                      <a:pt x="99" y="123"/>
                    </a:lnTo>
                    <a:lnTo>
                      <a:pt x="97" y="123"/>
                    </a:lnTo>
                    <a:lnTo>
                      <a:pt x="97" y="117"/>
                    </a:lnTo>
                    <a:lnTo>
                      <a:pt x="94" y="117"/>
                    </a:lnTo>
                    <a:lnTo>
                      <a:pt x="94" y="109"/>
                    </a:lnTo>
                    <a:lnTo>
                      <a:pt x="91" y="109"/>
                    </a:lnTo>
                    <a:lnTo>
                      <a:pt x="91" y="107"/>
                    </a:lnTo>
                    <a:lnTo>
                      <a:pt x="89" y="107"/>
                    </a:lnTo>
                    <a:lnTo>
                      <a:pt x="89" y="97"/>
                    </a:lnTo>
                    <a:lnTo>
                      <a:pt x="86" y="97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1" y="79"/>
                    </a:lnTo>
                    <a:lnTo>
                      <a:pt x="78" y="79"/>
                    </a:lnTo>
                    <a:lnTo>
                      <a:pt x="78" y="73"/>
                    </a:lnTo>
                    <a:lnTo>
                      <a:pt x="75" y="73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67" y="66"/>
                    </a:lnTo>
                    <a:lnTo>
                      <a:pt x="67" y="62"/>
                    </a:lnTo>
                    <a:lnTo>
                      <a:pt x="65" y="62"/>
                    </a:lnTo>
                    <a:lnTo>
                      <a:pt x="65" y="58"/>
                    </a:lnTo>
                    <a:lnTo>
                      <a:pt x="62" y="58"/>
                    </a:lnTo>
                    <a:lnTo>
                      <a:pt x="62" y="47"/>
                    </a:lnTo>
                    <a:lnTo>
                      <a:pt x="59" y="47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51" y="29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6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38" y="18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6E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2">
                <a:extLst>
                  <a:ext uri="{FF2B5EF4-FFF2-40B4-BE49-F238E27FC236}">
                    <a16:creationId xmlns:a16="http://schemas.microsoft.com/office/drawing/2014/main" id="{55664D7A-88FE-430F-8017-711B77AFE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421"/>
                <a:ext cx="525" cy="476"/>
              </a:xfrm>
              <a:custGeom>
                <a:avLst/>
                <a:gdLst>
                  <a:gd name="T0" fmla="*/ 27 w 525"/>
                  <a:gd name="T1" fmla="*/ 23 h 476"/>
                  <a:gd name="T2" fmla="*/ 43 w 525"/>
                  <a:gd name="T3" fmla="*/ 51 h 476"/>
                  <a:gd name="T4" fmla="*/ 59 w 525"/>
                  <a:gd name="T5" fmla="*/ 78 h 476"/>
                  <a:gd name="T6" fmla="*/ 75 w 525"/>
                  <a:gd name="T7" fmla="*/ 122 h 476"/>
                  <a:gd name="T8" fmla="*/ 91 w 525"/>
                  <a:gd name="T9" fmla="*/ 165 h 476"/>
                  <a:gd name="T10" fmla="*/ 105 w 525"/>
                  <a:gd name="T11" fmla="*/ 205 h 476"/>
                  <a:gd name="T12" fmla="*/ 121 w 525"/>
                  <a:gd name="T13" fmla="*/ 239 h 476"/>
                  <a:gd name="T14" fmla="*/ 134 w 525"/>
                  <a:gd name="T15" fmla="*/ 272 h 476"/>
                  <a:gd name="T16" fmla="*/ 150 w 525"/>
                  <a:gd name="T17" fmla="*/ 298 h 476"/>
                  <a:gd name="T18" fmla="*/ 166 w 525"/>
                  <a:gd name="T19" fmla="*/ 315 h 476"/>
                  <a:gd name="T20" fmla="*/ 183 w 525"/>
                  <a:gd name="T21" fmla="*/ 329 h 476"/>
                  <a:gd name="T22" fmla="*/ 199 w 525"/>
                  <a:gd name="T23" fmla="*/ 341 h 476"/>
                  <a:gd name="T24" fmla="*/ 215 w 525"/>
                  <a:gd name="T25" fmla="*/ 355 h 476"/>
                  <a:gd name="T26" fmla="*/ 228 w 525"/>
                  <a:gd name="T27" fmla="*/ 365 h 476"/>
                  <a:gd name="T28" fmla="*/ 249 w 525"/>
                  <a:gd name="T29" fmla="*/ 369 h 476"/>
                  <a:gd name="T30" fmla="*/ 266 w 525"/>
                  <a:gd name="T31" fmla="*/ 377 h 476"/>
                  <a:gd name="T32" fmla="*/ 290 w 525"/>
                  <a:gd name="T33" fmla="*/ 386 h 476"/>
                  <a:gd name="T34" fmla="*/ 303 w 525"/>
                  <a:gd name="T35" fmla="*/ 398 h 476"/>
                  <a:gd name="T36" fmla="*/ 330 w 525"/>
                  <a:gd name="T37" fmla="*/ 402 h 476"/>
                  <a:gd name="T38" fmla="*/ 343 w 525"/>
                  <a:gd name="T39" fmla="*/ 417 h 476"/>
                  <a:gd name="T40" fmla="*/ 370 w 525"/>
                  <a:gd name="T41" fmla="*/ 426 h 476"/>
                  <a:gd name="T42" fmla="*/ 386 w 525"/>
                  <a:gd name="T43" fmla="*/ 429 h 476"/>
                  <a:gd name="T44" fmla="*/ 402 w 525"/>
                  <a:gd name="T45" fmla="*/ 438 h 476"/>
                  <a:gd name="T46" fmla="*/ 416 w 525"/>
                  <a:gd name="T47" fmla="*/ 441 h 476"/>
                  <a:gd name="T48" fmla="*/ 442 w 525"/>
                  <a:gd name="T49" fmla="*/ 447 h 476"/>
                  <a:gd name="T50" fmla="*/ 466 w 525"/>
                  <a:gd name="T51" fmla="*/ 454 h 476"/>
                  <a:gd name="T52" fmla="*/ 488 w 525"/>
                  <a:gd name="T53" fmla="*/ 460 h 476"/>
                  <a:gd name="T54" fmla="*/ 507 w 525"/>
                  <a:gd name="T55" fmla="*/ 467 h 476"/>
                  <a:gd name="T56" fmla="*/ 525 w 525"/>
                  <a:gd name="T57" fmla="*/ 471 h 476"/>
                  <a:gd name="T58" fmla="*/ 512 w 525"/>
                  <a:gd name="T59" fmla="*/ 367 h 476"/>
                  <a:gd name="T60" fmla="*/ 491 w 525"/>
                  <a:gd name="T61" fmla="*/ 363 h 476"/>
                  <a:gd name="T62" fmla="*/ 475 w 525"/>
                  <a:gd name="T63" fmla="*/ 355 h 476"/>
                  <a:gd name="T64" fmla="*/ 445 w 525"/>
                  <a:gd name="T65" fmla="*/ 352 h 476"/>
                  <a:gd name="T66" fmla="*/ 421 w 525"/>
                  <a:gd name="T67" fmla="*/ 344 h 476"/>
                  <a:gd name="T68" fmla="*/ 405 w 525"/>
                  <a:gd name="T69" fmla="*/ 343 h 476"/>
                  <a:gd name="T70" fmla="*/ 392 w 525"/>
                  <a:gd name="T71" fmla="*/ 337 h 476"/>
                  <a:gd name="T72" fmla="*/ 373 w 525"/>
                  <a:gd name="T73" fmla="*/ 334 h 476"/>
                  <a:gd name="T74" fmla="*/ 351 w 525"/>
                  <a:gd name="T75" fmla="*/ 323 h 476"/>
                  <a:gd name="T76" fmla="*/ 333 w 525"/>
                  <a:gd name="T77" fmla="*/ 314 h 476"/>
                  <a:gd name="T78" fmla="*/ 308 w 525"/>
                  <a:gd name="T79" fmla="*/ 306 h 476"/>
                  <a:gd name="T80" fmla="*/ 292 w 525"/>
                  <a:gd name="T81" fmla="*/ 299 h 476"/>
                  <a:gd name="T82" fmla="*/ 279 w 525"/>
                  <a:gd name="T83" fmla="*/ 288 h 476"/>
                  <a:gd name="T84" fmla="*/ 252 w 525"/>
                  <a:gd name="T85" fmla="*/ 282 h 476"/>
                  <a:gd name="T86" fmla="*/ 233 w 525"/>
                  <a:gd name="T87" fmla="*/ 279 h 476"/>
                  <a:gd name="T88" fmla="*/ 217 w 525"/>
                  <a:gd name="T89" fmla="*/ 271 h 476"/>
                  <a:gd name="T90" fmla="*/ 204 w 525"/>
                  <a:gd name="T91" fmla="*/ 256 h 476"/>
                  <a:gd name="T92" fmla="*/ 185 w 525"/>
                  <a:gd name="T93" fmla="*/ 252 h 476"/>
                  <a:gd name="T94" fmla="*/ 172 w 525"/>
                  <a:gd name="T95" fmla="*/ 235 h 476"/>
                  <a:gd name="T96" fmla="*/ 153 w 525"/>
                  <a:gd name="T97" fmla="*/ 223 h 476"/>
                  <a:gd name="T98" fmla="*/ 140 w 525"/>
                  <a:gd name="T99" fmla="*/ 201 h 476"/>
                  <a:gd name="T100" fmla="*/ 124 w 525"/>
                  <a:gd name="T101" fmla="*/ 173 h 476"/>
                  <a:gd name="T102" fmla="*/ 110 w 525"/>
                  <a:gd name="T103" fmla="*/ 149 h 476"/>
                  <a:gd name="T104" fmla="*/ 94 w 525"/>
                  <a:gd name="T105" fmla="*/ 117 h 476"/>
                  <a:gd name="T106" fmla="*/ 81 w 525"/>
                  <a:gd name="T107" fmla="*/ 79 h 476"/>
                  <a:gd name="T108" fmla="*/ 62 w 525"/>
                  <a:gd name="T109" fmla="*/ 58 h 476"/>
                  <a:gd name="T110" fmla="*/ 48 w 525"/>
                  <a:gd name="T111" fmla="*/ 25 h 476"/>
                  <a:gd name="T112" fmla="*/ 30 w 525"/>
                  <a:gd name="T113" fmla="*/ 7 h 476"/>
                  <a:gd name="T114" fmla="*/ 6 w 525"/>
                  <a:gd name="T11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5" h="476">
                    <a:moveTo>
                      <a:pt x="0" y="11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1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45"/>
                    </a:lnTo>
                    <a:lnTo>
                      <a:pt x="43" y="45"/>
                    </a:lnTo>
                    <a:lnTo>
                      <a:pt x="43" y="51"/>
                    </a:lnTo>
                    <a:lnTo>
                      <a:pt x="46" y="51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63"/>
                    </a:lnTo>
                    <a:lnTo>
                      <a:pt x="51" y="63"/>
                    </a:lnTo>
                    <a:lnTo>
                      <a:pt x="51" y="65"/>
                    </a:lnTo>
                    <a:lnTo>
                      <a:pt x="54" y="65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57" y="78"/>
                    </a:lnTo>
                    <a:lnTo>
                      <a:pt x="59" y="78"/>
                    </a:lnTo>
                    <a:lnTo>
                      <a:pt x="59" y="87"/>
                    </a:lnTo>
                    <a:lnTo>
                      <a:pt x="62" y="87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7"/>
                    </a:lnTo>
                    <a:lnTo>
                      <a:pt x="67" y="107"/>
                    </a:lnTo>
                    <a:lnTo>
                      <a:pt x="67" y="113"/>
                    </a:lnTo>
                    <a:lnTo>
                      <a:pt x="73" y="113"/>
                    </a:lnTo>
                    <a:lnTo>
                      <a:pt x="73" y="116"/>
                    </a:lnTo>
                    <a:lnTo>
                      <a:pt x="75" y="116"/>
                    </a:lnTo>
                    <a:lnTo>
                      <a:pt x="75" y="122"/>
                    </a:lnTo>
                    <a:lnTo>
                      <a:pt x="78" y="122"/>
                    </a:lnTo>
                    <a:lnTo>
                      <a:pt x="78" y="129"/>
                    </a:lnTo>
                    <a:lnTo>
                      <a:pt x="81" y="129"/>
                    </a:lnTo>
                    <a:lnTo>
                      <a:pt x="81" y="138"/>
                    </a:lnTo>
                    <a:lnTo>
                      <a:pt x="83" y="138"/>
                    </a:lnTo>
                    <a:lnTo>
                      <a:pt x="83" y="147"/>
                    </a:lnTo>
                    <a:lnTo>
                      <a:pt x="86" y="147"/>
                    </a:lnTo>
                    <a:lnTo>
                      <a:pt x="86" y="152"/>
                    </a:lnTo>
                    <a:lnTo>
                      <a:pt x="89" y="152"/>
                    </a:lnTo>
                    <a:lnTo>
                      <a:pt x="89" y="165"/>
                    </a:lnTo>
                    <a:lnTo>
                      <a:pt x="91" y="165"/>
                    </a:lnTo>
                    <a:lnTo>
                      <a:pt x="91" y="167"/>
                    </a:lnTo>
                    <a:lnTo>
                      <a:pt x="94" y="167"/>
                    </a:lnTo>
                    <a:lnTo>
                      <a:pt x="94" y="177"/>
                    </a:lnTo>
                    <a:lnTo>
                      <a:pt x="97" y="177"/>
                    </a:lnTo>
                    <a:lnTo>
                      <a:pt x="97" y="184"/>
                    </a:lnTo>
                    <a:lnTo>
                      <a:pt x="99" y="184"/>
                    </a:lnTo>
                    <a:lnTo>
                      <a:pt x="99" y="191"/>
                    </a:lnTo>
                    <a:lnTo>
                      <a:pt x="102" y="191"/>
                    </a:lnTo>
                    <a:lnTo>
                      <a:pt x="102" y="202"/>
                    </a:lnTo>
                    <a:lnTo>
                      <a:pt x="105" y="202"/>
                    </a:lnTo>
                    <a:lnTo>
                      <a:pt x="105" y="205"/>
                    </a:lnTo>
                    <a:lnTo>
                      <a:pt x="107" y="205"/>
                    </a:lnTo>
                    <a:lnTo>
                      <a:pt x="107" y="216"/>
                    </a:lnTo>
                    <a:lnTo>
                      <a:pt x="110" y="216"/>
                    </a:lnTo>
                    <a:lnTo>
                      <a:pt x="110" y="220"/>
                    </a:lnTo>
                    <a:lnTo>
                      <a:pt x="113" y="220"/>
                    </a:lnTo>
                    <a:lnTo>
                      <a:pt x="113" y="228"/>
                    </a:lnTo>
                    <a:lnTo>
                      <a:pt x="116" y="228"/>
                    </a:lnTo>
                    <a:lnTo>
                      <a:pt x="116" y="235"/>
                    </a:lnTo>
                    <a:lnTo>
                      <a:pt x="118" y="235"/>
                    </a:lnTo>
                    <a:lnTo>
                      <a:pt x="118" y="239"/>
                    </a:lnTo>
                    <a:lnTo>
                      <a:pt x="121" y="239"/>
                    </a:lnTo>
                    <a:lnTo>
                      <a:pt x="121" y="241"/>
                    </a:lnTo>
                    <a:lnTo>
                      <a:pt x="124" y="241"/>
                    </a:lnTo>
                    <a:lnTo>
                      <a:pt x="124" y="244"/>
                    </a:lnTo>
                    <a:lnTo>
                      <a:pt x="126" y="244"/>
                    </a:lnTo>
                    <a:lnTo>
                      <a:pt x="126" y="247"/>
                    </a:lnTo>
                    <a:lnTo>
                      <a:pt x="129" y="247"/>
                    </a:lnTo>
                    <a:lnTo>
                      <a:pt x="129" y="261"/>
                    </a:lnTo>
                    <a:lnTo>
                      <a:pt x="132" y="261"/>
                    </a:lnTo>
                    <a:lnTo>
                      <a:pt x="132" y="270"/>
                    </a:lnTo>
                    <a:lnTo>
                      <a:pt x="134" y="270"/>
                    </a:lnTo>
                    <a:lnTo>
                      <a:pt x="134" y="272"/>
                    </a:lnTo>
                    <a:lnTo>
                      <a:pt x="137" y="272"/>
                    </a:lnTo>
                    <a:lnTo>
                      <a:pt x="137" y="277"/>
                    </a:lnTo>
                    <a:lnTo>
                      <a:pt x="140" y="277"/>
                    </a:lnTo>
                    <a:lnTo>
                      <a:pt x="140" y="282"/>
                    </a:lnTo>
                    <a:lnTo>
                      <a:pt x="142" y="282"/>
                    </a:lnTo>
                    <a:lnTo>
                      <a:pt x="142" y="284"/>
                    </a:lnTo>
                    <a:lnTo>
                      <a:pt x="145" y="284"/>
                    </a:lnTo>
                    <a:lnTo>
                      <a:pt x="145" y="293"/>
                    </a:lnTo>
                    <a:lnTo>
                      <a:pt x="148" y="293"/>
                    </a:lnTo>
                    <a:lnTo>
                      <a:pt x="148" y="298"/>
                    </a:lnTo>
                    <a:lnTo>
                      <a:pt x="150" y="298"/>
                    </a:lnTo>
                    <a:lnTo>
                      <a:pt x="150" y="300"/>
                    </a:lnTo>
                    <a:lnTo>
                      <a:pt x="153" y="300"/>
                    </a:lnTo>
                    <a:lnTo>
                      <a:pt x="153" y="303"/>
                    </a:lnTo>
                    <a:lnTo>
                      <a:pt x="156" y="303"/>
                    </a:lnTo>
                    <a:lnTo>
                      <a:pt x="156" y="307"/>
                    </a:lnTo>
                    <a:lnTo>
                      <a:pt x="158" y="307"/>
                    </a:lnTo>
                    <a:lnTo>
                      <a:pt x="158" y="308"/>
                    </a:lnTo>
                    <a:lnTo>
                      <a:pt x="164" y="308"/>
                    </a:lnTo>
                    <a:lnTo>
                      <a:pt x="164" y="310"/>
                    </a:lnTo>
                    <a:lnTo>
                      <a:pt x="166" y="310"/>
                    </a:lnTo>
                    <a:lnTo>
                      <a:pt x="166" y="315"/>
                    </a:lnTo>
                    <a:lnTo>
                      <a:pt x="169" y="315"/>
                    </a:lnTo>
                    <a:lnTo>
                      <a:pt x="169" y="317"/>
                    </a:lnTo>
                    <a:lnTo>
                      <a:pt x="172" y="317"/>
                    </a:lnTo>
                    <a:lnTo>
                      <a:pt x="172" y="321"/>
                    </a:lnTo>
                    <a:lnTo>
                      <a:pt x="174" y="321"/>
                    </a:lnTo>
                    <a:lnTo>
                      <a:pt x="174" y="324"/>
                    </a:lnTo>
                    <a:lnTo>
                      <a:pt x="177" y="324"/>
                    </a:lnTo>
                    <a:lnTo>
                      <a:pt x="177" y="326"/>
                    </a:lnTo>
                    <a:lnTo>
                      <a:pt x="180" y="326"/>
                    </a:lnTo>
                    <a:lnTo>
                      <a:pt x="180" y="329"/>
                    </a:lnTo>
                    <a:lnTo>
                      <a:pt x="183" y="329"/>
                    </a:lnTo>
                    <a:lnTo>
                      <a:pt x="183" y="331"/>
                    </a:lnTo>
                    <a:lnTo>
                      <a:pt x="185" y="331"/>
                    </a:lnTo>
                    <a:lnTo>
                      <a:pt x="185" y="336"/>
                    </a:lnTo>
                    <a:lnTo>
                      <a:pt x="188" y="336"/>
                    </a:lnTo>
                    <a:lnTo>
                      <a:pt x="188" y="338"/>
                    </a:lnTo>
                    <a:lnTo>
                      <a:pt x="191" y="338"/>
                    </a:lnTo>
                    <a:lnTo>
                      <a:pt x="191" y="339"/>
                    </a:lnTo>
                    <a:lnTo>
                      <a:pt x="193" y="339"/>
                    </a:lnTo>
                    <a:lnTo>
                      <a:pt x="193" y="339"/>
                    </a:lnTo>
                    <a:lnTo>
                      <a:pt x="199" y="339"/>
                    </a:lnTo>
                    <a:lnTo>
                      <a:pt x="199" y="341"/>
                    </a:lnTo>
                    <a:lnTo>
                      <a:pt x="201" y="341"/>
                    </a:lnTo>
                    <a:lnTo>
                      <a:pt x="201" y="341"/>
                    </a:lnTo>
                    <a:lnTo>
                      <a:pt x="204" y="341"/>
                    </a:lnTo>
                    <a:lnTo>
                      <a:pt x="204" y="348"/>
                    </a:lnTo>
                    <a:lnTo>
                      <a:pt x="207" y="348"/>
                    </a:lnTo>
                    <a:lnTo>
                      <a:pt x="207" y="350"/>
                    </a:lnTo>
                    <a:lnTo>
                      <a:pt x="209" y="350"/>
                    </a:lnTo>
                    <a:lnTo>
                      <a:pt x="209" y="355"/>
                    </a:lnTo>
                    <a:lnTo>
                      <a:pt x="212" y="355"/>
                    </a:lnTo>
                    <a:lnTo>
                      <a:pt x="212" y="355"/>
                    </a:lnTo>
                    <a:lnTo>
                      <a:pt x="215" y="355"/>
                    </a:lnTo>
                    <a:lnTo>
                      <a:pt x="215" y="357"/>
                    </a:lnTo>
                    <a:lnTo>
                      <a:pt x="217" y="357"/>
                    </a:lnTo>
                    <a:lnTo>
                      <a:pt x="217" y="358"/>
                    </a:lnTo>
                    <a:lnTo>
                      <a:pt x="220" y="358"/>
                    </a:lnTo>
                    <a:lnTo>
                      <a:pt x="220" y="362"/>
                    </a:lnTo>
                    <a:lnTo>
                      <a:pt x="223" y="362"/>
                    </a:lnTo>
                    <a:lnTo>
                      <a:pt x="223" y="362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8" y="364"/>
                    </a:lnTo>
                    <a:lnTo>
                      <a:pt x="228" y="365"/>
                    </a:lnTo>
                    <a:lnTo>
                      <a:pt x="231" y="365"/>
                    </a:lnTo>
                    <a:lnTo>
                      <a:pt x="231" y="367"/>
                    </a:lnTo>
                    <a:lnTo>
                      <a:pt x="233" y="367"/>
                    </a:lnTo>
                    <a:lnTo>
                      <a:pt x="233" y="367"/>
                    </a:lnTo>
                    <a:lnTo>
                      <a:pt x="239" y="367"/>
                    </a:lnTo>
                    <a:lnTo>
                      <a:pt x="239" y="369"/>
                    </a:lnTo>
                    <a:lnTo>
                      <a:pt x="241" y="369"/>
                    </a:lnTo>
                    <a:lnTo>
                      <a:pt x="241" y="369"/>
                    </a:lnTo>
                    <a:lnTo>
                      <a:pt x="247" y="369"/>
                    </a:lnTo>
                    <a:lnTo>
                      <a:pt x="247" y="369"/>
                    </a:lnTo>
                    <a:lnTo>
                      <a:pt x="249" y="369"/>
                    </a:lnTo>
                    <a:lnTo>
                      <a:pt x="249" y="369"/>
                    </a:lnTo>
                    <a:lnTo>
                      <a:pt x="252" y="369"/>
                    </a:lnTo>
                    <a:lnTo>
                      <a:pt x="252" y="371"/>
                    </a:lnTo>
                    <a:lnTo>
                      <a:pt x="257" y="371"/>
                    </a:lnTo>
                    <a:lnTo>
                      <a:pt x="257" y="372"/>
                    </a:lnTo>
                    <a:lnTo>
                      <a:pt x="260" y="372"/>
                    </a:lnTo>
                    <a:lnTo>
                      <a:pt x="260" y="374"/>
                    </a:lnTo>
                    <a:lnTo>
                      <a:pt x="263" y="374"/>
                    </a:lnTo>
                    <a:lnTo>
                      <a:pt x="263" y="377"/>
                    </a:lnTo>
                    <a:lnTo>
                      <a:pt x="266" y="377"/>
                    </a:lnTo>
                    <a:lnTo>
                      <a:pt x="266" y="377"/>
                    </a:lnTo>
                    <a:lnTo>
                      <a:pt x="271" y="377"/>
                    </a:lnTo>
                    <a:lnTo>
                      <a:pt x="271" y="377"/>
                    </a:lnTo>
                    <a:lnTo>
                      <a:pt x="279" y="377"/>
                    </a:lnTo>
                    <a:lnTo>
                      <a:pt x="279" y="381"/>
                    </a:lnTo>
                    <a:lnTo>
                      <a:pt x="282" y="381"/>
                    </a:lnTo>
                    <a:lnTo>
                      <a:pt x="282" y="383"/>
                    </a:lnTo>
                    <a:lnTo>
                      <a:pt x="284" y="383"/>
                    </a:lnTo>
                    <a:lnTo>
                      <a:pt x="284" y="384"/>
                    </a:lnTo>
                    <a:lnTo>
                      <a:pt x="287" y="384"/>
                    </a:lnTo>
                    <a:lnTo>
                      <a:pt x="287" y="386"/>
                    </a:lnTo>
                    <a:lnTo>
                      <a:pt x="290" y="386"/>
                    </a:lnTo>
                    <a:lnTo>
                      <a:pt x="290" y="390"/>
                    </a:lnTo>
                    <a:lnTo>
                      <a:pt x="292" y="390"/>
                    </a:lnTo>
                    <a:lnTo>
                      <a:pt x="292" y="390"/>
                    </a:lnTo>
                    <a:lnTo>
                      <a:pt x="295" y="390"/>
                    </a:lnTo>
                    <a:lnTo>
                      <a:pt x="295" y="395"/>
                    </a:lnTo>
                    <a:lnTo>
                      <a:pt x="298" y="395"/>
                    </a:lnTo>
                    <a:lnTo>
                      <a:pt x="298" y="396"/>
                    </a:lnTo>
                    <a:lnTo>
                      <a:pt x="300" y="396"/>
                    </a:lnTo>
                    <a:lnTo>
                      <a:pt x="300" y="396"/>
                    </a:lnTo>
                    <a:lnTo>
                      <a:pt x="303" y="396"/>
                    </a:lnTo>
                    <a:lnTo>
                      <a:pt x="303" y="398"/>
                    </a:lnTo>
                    <a:lnTo>
                      <a:pt x="306" y="398"/>
                    </a:lnTo>
                    <a:lnTo>
                      <a:pt x="306" y="398"/>
                    </a:lnTo>
                    <a:lnTo>
                      <a:pt x="308" y="398"/>
                    </a:lnTo>
                    <a:lnTo>
                      <a:pt x="308" y="400"/>
                    </a:lnTo>
                    <a:lnTo>
                      <a:pt x="319" y="400"/>
                    </a:lnTo>
                    <a:lnTo>
                      <a:pt x="319" y="400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4" y="400"/>
                    </a:lnTo>
                    <a:lnTo>
                      <a:pt x="324" y="402"/>
                    </a:lnTo>
                    <a:lnTo>
                      <a:pt x="330" y="402"/>
                    </a:lnTo>
                    <a:lnTo>
                      <a:pt x="330" y="403"/>
                    </a:lnTo>
                    <a:lnTo>
                      <a:pt x="333" y="403"/>
                    </a:lnTo>
                    <a:lnTo>
                      <a:pt x="333" y="407"/>
                    </a:lnTo>
                    <a:lnTo>
                      <a:pt x="335" y="407"/>
                    </a:lnTo>
                    <a:lnTo>
                      <a:pt x="335" y="409"/>
                    </a:lnTo>
                    <a:lnTo>
                      <a:pt x="338" y="409"/>
                    </a:lnTo>
                    <a:lnTo>
                      <a:pt x="338" y="410"/>
                    </a:lnTo>
                    <a:lnTo>
                      <a:pt x="341" y="410"/>
                    </a:lnTo>
                    <a:lnTo>
                      <a:pt x="341" y="412"/>
                    </a:lnTo>
                    <a:lnTo>
                      <a:pt x="343" y="412"/>
                    </a:lnTo>
                    <a:lnTo>
                      <a:pt x="343" y="417"/>
                    </a:lnTo>
                    <a:lnTo>
                      <a:pt x="346" y="417"/>
                    </a:lnTo>
                    <a:lnTo>
                      <a:pt x="346" y="417"/>
                    </a:lnTo>
                    <a:lnTo>
                      <a:pt x="351" y="417"/>
                    </a:lnTo>
                    <a:lnTo>
                      <a:pt x="351" y="422"/>
                    </a:lnTo>
                    <a:lnTo>
                      <a:pt x="354" y="422"/>
                    </a:lnTo>
                    <a:lnTo>
                      <a:pt x="354" y="424"/>
                    </a:lnTo>
                    <a:lnTo>
                      <a:pt x="362" y="424"/>
                    </a:lnTo>
                    <a:lnTo>
                      <a:pt x="362" y="424"/>
                    </a:lnTo>
                    <a:lnTo>
                      <a:pt x="367" y="424"/>
                    </a:lnTo>
                    <a:lnTo>
                      <a:pt x="367" y="426"/>
                    </a:lnTo>
                    <a:lnTo>
                      <a:pt x="370" y="426"/>
                    </a:lnTo>
                    <a:lnTo>
                      <a:pt x="370" y="429"/>
                    </a:lnTo>
                    <a:lnTo>
                      <a:pt x="373" y="429"/>
                    </a:lnTo>
                    <a:lnTo>
                      <a:pt x="373" y="429"/>
                    </a:lnTo>
                    <a:lnTo>
                      <a:pt x="375" y="429"/>
                    </a:lnTo>
                    <a:lnTo>
                      <a:pt x="375" y="429"/>
                    </a:lnTo>
                    <a:lnTo>
                      <a:pt x="381" y="429"/>
                    </a:lnTo>
                    <a:lnTo>
                      <a:pt x="381" y="429"/>
                    </a:lnTo>
                    <a:lnTo>
                      <a:pt x="383" y="429"/>
                    </a:lnTo>
                    <a:lnTo>
                      <a:pt x="383" y="429"/>
                    </a:lnTo>
                    <a:lnTo>
                      <a:pt x="386" y="429"/>
                    </a:lnTo>
                    <a:lnTo>
                      <a:pt x="386" y="429"/>
                    </a:lnTo>
                    <a:lnTo>
                      <a:pt x="389" y="429"/>
                    </a:lnTo>
                    <a:lnTo>
                      <a:pt x="389" y="433"/>
                    </a:lnTo>
                    <a:lnTo>
                      <a:pt x="392" y="433"/>
                    </a:lnTo>
                    <a:lnTo>
                      <a:pt x="392" y="433"/>
                    </a:lnTo>
                    <a:lnTo>
                      <a:pt x="394" y="433"/>
                    </a:lnTo>
                    <a:lnTo>
                      <a:pt x="394" y="438"/>
                    </a:lnTo>
                    <a:lnTo>
                      <a:pt x="397" y="438"/>
                    </a:lnTo>
                    <a:lnTo>
                      <a:pt x="397" y="438"/>
                    </a:lnTo>
                    <a:lnTo>
                      <a:pt x="400" y="438"/>
                    </a:lnTo>
                    <a:lnTo>
                      <a:pt x="400" y="438"/>
                    </a:lnTo>
                    <a:lnTo>
                      <a:pt x="402" y="438"/>
                    </a:lnTo>
                    <a:lnTo>
                      <a:pt x="402" y="438"/>
                    </a:lnTo>
                    <a:lnTo>
                      <a:pt x="405" y="438"/>
                    </a:lnTo>
                    <a:lnTo>
                      <a:pt x="405" y="440"/>
                    </a:lnTo>
                    <a:lnTo>
                      <a:pt x="408" y="440"/>
                    </a:lnTo>
                    <a:lnTo>
                      <a:pt x="408" y="440"/>
                    </a:lnTo>
                    <a:lnTo>
                      <a:pt x="410" y="440"/>
                    </a:lnTo>
                    <a:lnTo>
                      <a:pt x="410" y="441"/>
                    </a:lnTo>
                    <a:lnTo>
                      <a:pt x="413" y="441"/>
                    </a:lnTo>
                    <a:lnTo>
                      <a:pt x="413" y="441"/>
                    </a:lnTo>
                    <a:lnTo>
                      <a:pt x="416" y="441"/>
                    </a:lnTo>
                    <a:lnTo>
                      <a:pt x="416" y="441"/>
                    </a:lnTo>
                    <a:lnTo>
                      <a:pt x="418" y="441"/>
                    </a:lnTo>
                    <a:lnTo>
                      <a:pt x="418" y="441"/>
                    </a:lnTo>
                    <a:lnTo>
                      <a:pt x="421" y="441"/>
                    </a:lnTo>
                    <a:lnTo>
                      <a:pt x="421" y="441"/>
                    </a:lnTo>
                    <a:lnTo>
                      <a:pt x="432" y="441"/>
                    </a:lnTo>
                    <a:lnTo>
                      <a:pt x="432" y="443"/>
                    </a:lnTo>
                    <a:lnTo>
                      <a:pt x="437" y="443"/>
                    </a:lnTo>
                    <a:lnTo>
                      <a:pt x="437" y="443"/>
                    </a:lnTo>
                    <a:lnTo>
                      <a:pt x="440" y="443"/>
                    </a:lnTo>
                    <a:lnTo>
                      <a:pt x="440" y="447"/>
                    </a:lnTo>
                    <a:lnTo>
                      <a:pt x="442" y="447"/>
                    </a:lnTo>
                    <a:lnTo>
                      <a:pt x="442" y="448"/>
                    </a:lnTo>
                    <a:lnTo>
                      <a:pt x="445" y="448"/>
                    </a:lnTo>
                    <a:lnTo>
                      <a:pt x="445" y="450"/>
                    </a:lnTo>
                    <a:lnTo>
                      <a:pt x="448" y="450"/>
                    </a:lnTo>
                    <a:lnTo>
                      <a:pt x="448" y="452"/>
                    </a:lnTo>
                    <a:lnTo>
                      <a:pt x="453" y="452"/>
                    </a:lnTo>
                    <a:lnTo>
                      <a:pt x="453" y="452"/>
                    </a:lnTo>
                    <a:lnTo>
                      <a:pt x="458" y="452"/>
                    </a:lnTo>
                    <a:lnTo>
                      <a:pt x="458" y="452"/>
                    </a:lnTo>
                    <a:lnTo>
                      <a:pt x="466" y="452"/>
                    </a:lnTo>
                    <a:lnTo>
                      <a:pt x="466" y="454"/>
                    </a:lnTo>
                    <a:lnTo>
                      <a:pt x="472" y="454"/>
                    </a:lnTo>
                    <a:lnTo>
                      <a:pt x="472" y="454"/>
                    </a:lnTo>
                    <a:lnTo>
                      <a:pt x="475" y="454"/>
                    </a:lnTo>
                    <a:lnTo>
                      <a:pt x="475" y="457"/>
                    </a:lnTo>
                    <a:lnTo>
                      <a:pt x="477" y="457"/>
                    </a:lnTo>
                    <a:lnTo>
                      <a:pt x="477" y="459"/>
                    </a:lnTo>
                    <a:lnTo>
                      <a:pt x="483" y="459"/>
                    </a:lnTo>
                    <a:lnTo>
                      <a:pt x="483" y="460"/>
                    </a:lnTo>
                    <a:lnTo>
                      <a:pt x="485" y="460"/>
                    </a:lnTo>
                    <a:lnTo>
                      <a:pt x="485" y="460"/>
                    </a:lnTo>
                    <a:lnTo>
                      <a:pt x="488" y="460"/>
                    </a:lnTo>
                    <a:lnTo>
                      <a:pt x="488" y="460"/>
                    </a:lnTo>
                    <a:lnTo>
                      <a:pt x="491" y="460"/>
                    </a:lnTo>
                    <a:lnTo>
                      <a:pt x="491" y="462"/>
                    </a:lnTo>
                    <a:lnTo>
                      <a:pt x="493" y="462"/>
                    </a:lnTo>
                    <a:lnTo>
                      <a:pt x="493" y="462"/>
                    </a:lnTo>
                    <a:lnTo>
                      <a:pt x="501" y="462"/>
                    </a:lnTo>
                    <a:lnTo>
                      <a:pt x="501" y="464"/>
                    </a:lnTo>
                    <a:lnTo>
                      <a:pt x="504" y="464"/>
                    </a:lnTo>
                    <a:lnTo>
                      <a:pt x="504" y="467"/>
                    </a:lnTo>
                    <a:lnTo>
                      <a:pt x="507" y="467"/>
                    </a:lnTo>
                    <a:lnTo>
                      <a:pt x="507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12" y="467"/>
                    </a:lnTo>
                    <a:lnTo>
                      <a:pt x="512" y="467"/>
                    </a:lnTo>
                    <a:lnTo>
                      <a:pt x="515" y="467"/>
                    </a:lnTo>
                    <a:lnTo>
                      <a:pt x="515" y="469"/>
                    </a:lnTo>
                    <a:lnTo>
                      <a:pt x="517" y="469"/>
                    </a:lnTo>
                    <a:lnTo>
                      <a:pt x="517" y="471"/>
                    </a:lnTo>
                    <a:lnTo>
                      <a:pt x="523" y="471"/>
                    </a:lnTo>
                    <a:lnTo>
                      <a:pt x="523" y="471"/>
                    </a:lnTo>
                    <a:lnTo>
                      <a:pt x="525" y="471"/>
                    </a:lnTo>
                    <a:lnTo>
                      <a:pt x="525" y="476"/>
                    </a:lnTo>
                    <a:lnTo>
                      <a:pt x="525" y="375"/>
                    </a:lnTo>
                    <a:lnTo>
                      <a:pt x="525" y="371"/>
                    </a:lnTo>
                    <a:lnTo>
                      <a:pt x="523" y="371"/>
                    </a:lnTo>
                    <a:lnTo>
                      <a:pt x="523" y="371"/>
                    </a:lnTo>
                    <a:lnTo>
                      <a:pt x="517" y="371"/>
                    </a:lnTo>
                    <a:lnTo>
                      <a:pt x="517" y="369"/>
                    </a:lnTo>
                    <a:lnTo>
                      <a:pt x="515" y="369"/>
                    </a:lnTo>
                    <a:lnTo>
                      <a:pt x="515" y="367"/>
                    </a:lnTo>
                    <a:lnTo>
                      <a:pt x="512" y="367"/>
                    </a:lnTo>
                    <a:lnTo>
                      <a:pt x="512" y="367"/>
                    </a:lnTo>
                    <a:lnTo>
                      <a:pt x="509" y="367"/>
                    </a:lnTo>
                    <a:lnTo>
                      <a:pt x="509" y="367"/>
                    </a:lnTo>
                    <a:lnTo>
                      <a:pt x="507" y="367"/>
                    </a:lnTo>
                    <a:lnTo>
                      <a:pt x="507" y="367"/>
                    </a:lnTo>
                    <a:lnTo>
                      <a:pt x="504" y="367"/>
                    </a:lnTo>
                    <a:lnTo>
                      <a:pt x="504" y="364"/>
                    </a:lnTo>
                    <a:lnTo>
                      <a:pt x="501" y="364"/>
                    </a:lnTo>
                    <a:lnTo>
                      <a:pt x="501" y="363"/>
                    </a:lnTo>
                    <a:lnTo>
                      <a:pt x="493" y="363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1"/>
                    </a:lnTo>
                    <a:lnTo>
                      <a:pt x="488" y="361"/>
                    </a:lnTo>
                    <a:lnTo>
                      <a:pt x="488" y="361"/>
                    </a:lnTo>
                    <a:lnTo>
                      <a:pt x="485" y="361"/>
                    </a:lnTo>
                    <a:lnTo>
                      <a:pt x="485" y="361"/>
                    </a:lnTo>
                    <a:lnTo>
                      <a:pt x="483" y="361"/>
                    </a:lnTo>
                    <a:lnTo>
                      <a:pt x="483" y="360"/>
                    </a:lnTo>
                    <a:lnTo>
                      <a:pt x="477" y="360"/>
                    </a:lnTo>
                    <a:lnTo>
                      <a:pt x="477" y="358"/>
                    </a:lnTo>
                    <a:lnTo>
                      <a:pt x="475" y="358"/>
                    </a:lnTo>
                    <a:lnTo>
                      <a:pt x="475" y="355"/>
                    </a:lnTo>
                    <a:lnTo>
                      <a:pt x="472" y="355"/>
                    </a:lnTo>
                    <a:lnTo>
                      <a:pt x="472" y="355"/>
                    </a:lnTo>
                    <a:lnTo>
                      <a:pt x="466" y="355"/>
                    </a:lnTo>
                    <a:lnTo>
                      <a:pt x="466" y="354"/>
                    </a:lnTo>
                    <a:lnTo>
                      <a:pt x="458" y="354"/>
                    </a:lnTo>
                    <a:lnTo>
                      <a:pt x="458" y="354"/>
                    </a:lnTo>
                    <a:lnTo>
                      <a:pt x="453" y="354"/>
                    </a:lnTo>
                    <a:lnTo>
                      <a:pt x="453" y="354"/>
                    </a:lnTo>
                    <a:lnTo>
                      <a:pt x="448" y="354"/>
                    </a:lnTo>
                    <a:lnTo>
                      <a:pt x="448" y="352"/>
                    </a:lnTo>
                    <a:lnTo>
                      <a:pt x="445" y="352"/>
                    </a:lnTo>
                    <a:lnTo>
                      <a:pt x="445" y="350"/>
                    </a:lnTo>
                    <a:lnTo>
                      <a:pt x="442" y="350"/>
                    </a:lnTo>
                    <a:lnTo>
                      <a:pt x="442" y="349"/>
                    </a:lnTo>
                    <a:lnTo>
                      <a:pt x="440" y="349"/>
                    </a:lnTo>
                    <a:lnTo>
                      <a:pt x="440" y="346"/>
                    </a:lnTo>
                    <a:lnTo>
                      <a:pt x="437" y="346"/>
                    </a:lnTo>
                    <a:lnTo>
                      <a:pt x="437" y="346"/>
                    </a:lnTo>
                    <a:lnTo>
                      <a:pt x="432" y="346"/>
                    </a:lnTo>
                    <a:lnTo>
                      <a:pt x="432" y="344"/>
                    </a:lnTo>
                    <a:lnTo>
                      <a:pt x="421" y="344"/>
                    </a:lnTo>
                    <a:lnTo>
                      <a:pt x="421" y="344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16" y="344"/>
                    </a:lnTo>
                    <a:lnTo>
                      <a:pt x="416" y="344"/>
                    </a:lnTo>
                    <a:lnTo>
                      <a:pt x="413" y="344"/>
                    </a:lnTo>
                    <a:lnTo>
                      <a:pt x="413" y="344"/>
                    </a:lnTo>
                    <a:lnTo>
                      <a:pt x="410" y="344"/>
                    </a:lnTo>
                    <a:lnTo>
                      <a:pt x="410" y="343"/>
                    </a:lnTo>
                    <a:lnTo>
                      <a:pt x="408" y="343"/>
                    </a:lnTo>
                    <a:lnTo>
                      <a:pt x="408" y="343"/>
                    </a:lnTo>
                    <a:lnTo>
                      <a:pt x="405" y="343"/>
                    </a:lnTo>
                    <a:lnTo>
                      <a:pt x="405" y="341"/>
                    </a:lnTo>
                    <a:lnTo>
                      <a:pt x="402" y="341"/>
                    </a:lnTo>
                    <a:lnTo>
                      <a:pt x="402" y="341"/>
                    </a:lnTo>
                    <a:lnTo>
                      <a:pt x="400" y="341"/>
                    </a:lnTo>
                    <a:lnTo>
                      <a:pt x="400" y="341"/>
                    </a:lnTo>
                    <a:lnTo>
                      <a:pt x="397" y="341"/>
                    </a:lnTo>
                    <a:lnTo>
                      <a:pt x="397" y="341"/>
                    </a:lnTo>
                    <a:lnTo>
                      <a:pt x="394" y="341"/>
                    </a:lnTo>
                    <a:lnTo>
                      <a:pt x="394" y="337"/>
                    </a:lnTo>
                    <a:lnTo>
                      <a:pt x="392" y="337"/>
                    </a:lnTo>
                    <a:lnTo>
                      <a:pt x="392" y="337"/>
                    </a:lnTo>
                    <a:lnTo>
                      <a:pt x="389" y="337"/>
                    </a:lnTo>
                    <a:lnTo>
                      <a:pt x="389" y="334"/>
                    </a:lnTo>
                    <a:lnTo>
                      <a:pt x="386" y="334"/>
                    </a:lnTo>
                    <a:lnTo>
                      <a:pt x="386" y="334"/>
                    </a:lnTo>
                    <a:lnTo>
                      <a:pt x="383" y="334"/>
                    </a:lnTo>
                    <a:lnTo>
                      <a:pt x="383" y="334"/>
                    </a:lnTo>
                    <a:lnTo>
                      <a:pt x="381" y="334"/>
                    </a:lnTo>
                    <a:lnTo>
                      <a:pt x="381" y="334"/>
                    </a:lnTo>
                    <a:lnTo>
                      <a:pt x="375" y="334"/>
                    </a:lnTo>
                    <a:lnTo>
                      <a:pt x="375" y="334"/>
                    </a:lnTo>
                    <a:lnTo>
                      <a:pt x="373" y="334"/>
                    </a:lnTo>
                    <a:lnTo>
                      <a:pt x="373" y="334"/>
                    </a:lnTo>
                    <a:lnTo>
                      <a:pt x="370" y="334"/>
                    </a:lnTo>
                    <a:lnTo>
                      <a:pt x="370" y="331"/>
                    </a:lnTo>
                    <a:lnTo>
                      <a:pt x="367" y="331"/>
                    </a:lnTo>
                    <a:lnTo>
                      <a:pt x="367" y="329"/>
                    </a:lnTo>
                    <a:lnTo>
                      <a:pt x="362" y="329"/>
                    </a:lnTo>
                    <a:lnTo>
                      <a:pt x="362" y="329"/>
                    </a:lnTo>
                    <a:lnTo>
                      <a:pt x="354" y="329"/>
                    </a:lnTo>
                    <a:lnTo>
                      <a:pt x="354" y="328"/>
                    </a:lnTo>
                    <a:lnTo>
                      <a:pt x="351" y="328"/>
                    </a:lnTo>
                    <a:lnTo>
                      <a:pt x="351" y="323"/>
                    </a:lnTo>
                    <a:lnTo>
                      <a:pt x="346" y="323"/>
                    </a:lnTo>
                    <a:lnTo>
                      <a:pt x="346" y="323"/>
                    </a:lnTo>
                    <a:lnTo>
                      <a:pt x="343" y="323"/>
                    </a:lnTo>
                    <a:lnTo>
                      <a:pt x="343" y="318"/>
                    </a:lnTo>
                    <a:lnTo>
                      <a:pt x="341" y="318"/>
                    </a:lnTo>
                    <a:lnTo>
                      <a:pt x="341" y="317"/>
                    </a:lnTo>
                    <a:lnTo>
                      <a:pt x="338" y="317"/>
                    </a:lnTo>
                    <a:lnTo>
                      <a:pt x="338" y="315"/>
                    </a:lnTo>
                    <a:lnTo>
                      <a:pt x="335" y="315"/>
                    </a:lnTo>
                    <a:lnTo>
                      <a:pt x="335" y="314"/>
                    </a:lnTo>
                    <a:lnTo>
                      <a:pt x="333" y="314"/>
                    </a:lnTo>
                    <a:lnTo>
                      <a:pt x="333" y="311"/>
                    </a:lnTo>
                    <a:lnTo>
                      <a:pt x="330" y="311"/>
                    </a:lnTo>
                    <a:lnTo>
                      <a:pt x="330" y="309"/>
                    </a:lnTo>
                    <a:lnTo>
                      <a:pt x="324" y="309"/>
                    </a:lnTo>
                    <a:lnTo>
                      <a:pt x="324" y="308"/>
                    </a:lnTo>
                    <a:lnTo>
                      <a:pt x="322" y="308"/>
                    </a:lnTo>
                    <a:lnTo>
                      <a:pt x="322" y="308"/>
                    </a:lnTo>
                    <a:lnTo>
                      <a:pt x="319" y="308"/>
                    </a:lnTo>
                    <a:lnTo>
                      <a:pt x="319" y="308"/>
                    </a:lnTo>
                    <a:lnTo>
                      <a:pt x="308" y="308"/>
                    </a:lnTo>
                    <a:lnTo>
                      <a:pt x="308" y="306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03" y="306"/>
                    </a:lnTo>
                    <a:lnTo>
                      <a:pt x="303" y="305"/>
                    </a:lnTo>
                    <a:lnTo>
                      <a:pt x="300" y="305"/>
                    </a:lnTo>
                    <a:lnTo>
                      <a:pt x="300" y="305"/>
                    </a:lnTo>
                    <a:lnTo>
                      <a:pt x="298" y="305"/>
                    </a:lnTo>
                    <a:lnTo>
                      <a:pt x="298" y="303"/>
                    </a:lnTo>
                    <a:lnTo>
                      <a:pt x="295" y="303"/>
                    </a:lnTo>
                    <a:lnTo>
                      <a:pt x="295" y="299"/>
                    </a:lnTo>
                    <a:lnTo>
                      <a:pt x="292" y="299"/>
                    </a:lnTo>
                    <a:lnTo>
                      <a:pt x="292" y="299"/>
                    </a:lnTo>
                    <a:lnTo>
                      <a:pt x="290" y="299"/>
                    </a:lnTo>
                    <a:lnTo>
                      <a:pt x="290" y="296"/>
                    </a:lnTo>
                    <a:lnTo>
                      <a:pt x="287" y="296"/>
                    </a:lnTo>
                    <a:lnTo>
                      <a:pt x="287" y="294"/>
                    </a:lnTo>
                    <a:lnTo>
                      <a:pt x="284" y="294"/>
                    </a:lnTo>
                    <a:lnTo>
                      <a:pt x="284" y="293"/>
                    </a:lnTo>
                    <a:lnTo>
                      <a:pt x="282" y="293"/>
                    </a:lnTo>
                    <a:lnTo>
                      <a:pt x="282" y="291"/>
                    </a:lnTo>
                    <a:lnTo>
                      <a:pt x="279" y="291"/>
                    </a:lnTo>
                    <a:lnTo>
                      <a:pt x="279" y="288"/>
                    </a:lnTo>
                    <a:lnTo>
                      <a:pt x="271" y="288"/>
                    </a:lnTo>
                    <a:lnTo>
                      <a:pt x="271" y="288"/>
                    </a:lnTo>
                    <a:lnTo>
                      <a:pt x="266" y="288"/>
                    </a:lnTo>
                    <a:lnTo>
                      <a:pt x="266" y="288"/>
                    </a:lnTo>
                    <a:lnTo>
                      <a:pt x="263" y="288"/>
                    </a:lnTo>
                    <a:lnTo>
                      <a:pt x="263" y="285"/>
                    </a:lnTo>
                    <a:lnTo>
                      <a:pt x="260" y="285"/>
                    </a:lnTo>
                    <a:lnTo>
                      <a:pt x="260" y="283"/>
                    </a:lnTo>
                    <a:lnTo>
                      <a:pt x="257" y="283"/>
                    </a:lnTo>
                    <a:lnTo>
                      <a:pt x="257" y="282"/>
                    </a:lnTo>
                    <a:lnTo>
                      <a:pt x="252" y="282"/>
                    </a:lnTo>
                    <a:lnTo>
                      <a:pt x="252" y="280"/>
                    </a:lnTo>
                    <a:lnTo>
                      <a:pt x="249" y="280"/>
                    </a:lnTo>
                    <a:lnTo>
                      <a:pt x="249" y="280"/>
                    </a:lnTo>
                    <a:lnTo>
                      <a:pt x="247" y="280"/>
                    </a:lnTo>
                    <a:lnTo>
                      <a:pt x="247" y="280"/>
                    </a:lnTo>
                    <a:lnTo>
                      <a:pt x="241" y="280"/>
                    </a:lnTo>
                    <a:lnTo>
                      <a:pt x="241" y="280"/>
                    </a:lnTo>
                    <a:lnTo>
                      <a:pt x="239" y="280"/>
                    </a:lnTo>
                    <a:lnTo>
                      <a:pt x="239" y="279"/>
                    </a:lnTo>
                    <a:lnTo>
                      <a:pt x="233" y="279"/>
                    </a:lnTo>
                    <a:lnTo>
                      <a:pt x="233" y="279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28" y="277"/>
                    </a:lnTo>
                    <a:lnTo>
                      <a:pt x="228" y="276"/>
                    </a:lnTo>
                    <a:lnTo>
                      <a:pt x="225" y="276"/>
                    </a:lnTo>
                    <a:lnTo>
                      <a:pt x="225" y="274"/>
                    </a:lnTo>
                    <a:lnTo>
                      <a:pt x="223" y="274"/>
                    </a:lnTo>
                    <a:lnTo>
                      <a:pt x="223" y="274"/>
                    </a:lnTo>
                    <a:lnTo>
                      <a:pt x="220" y="274"/>
                    </a:lnTo>
                    <a:lnTo>
                      <a:pt x="220" y="271"/>
                    </a:lnTo>
                    <a:lnTo>
                      <a:pt x="217" y="271"/>
                    </a:lnTo>
                    <a:lnTo>
                      <a:pt x="217" y="270"/>
                    </a:lnTo>
                    <a:lnTo>
                      <a:pt x="215" y="270"/>
                    </a:lnTo>
                    <a:lnTo>
                      <a:pt x="215" y="268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09" y="268"/>
                    </a:lnTo>
                    <a:lnTo>
                      <a:pt x="209" y="264"/>
                    </a:lnTo>
                    <a:lnTo>
                      <a:pt x="207" y="264"/>
                    </a:lnTo>
                    <a:lnTo>
                      <a:pt x="207" y="262"/>
                    </a:lnTo>
                    <a:lnTo>
                      <a:pt x="204" y="262"/>
                    </a:lnTo>
                    <a:lnTo>
                      <a:pt x="204" y="256"/>
                    </a:lnTo>
                    <a:lnTo>
                      <a:pt x="201" y="256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5"/>
                    </a:lnTo>
                    <a:lnTo>
                      <a:pt x="193" y="255"/>
                    </a:lnTo>
                    <a:lnTo>
                      <a:pt x="193" y="255"/>
                    </a:lnTo>
                    <a:lnTo>
                      <a:pt x="191" y="255"/>
                    </a:lnTo>
                    <a:lnTo>
                      <a:pt x="191" y="253"/>
                    </a:lnTo>
                    <a:lnTo>
                      <a:pt x="188" y="253"/>
                    </a:lnTo>
                    <a:lnTo>
                      <a:pt x="188" y="252"/>
                    </a:lnTo>
                    <a:lnTo>
                      <a:pt x="185" y="252"/>
                    </a:lnTo>
                    <a:lnTo>
                      <a:pt x="185" y="247"/>
                    </a:lnTo>
                    <a:lnTo>
                      <a:pt x="183" y="247"/>
                    </a:lnTo>
                    <a:lnTo>
                      <a:pt x="183" y="246"/>
                    </a:lnTo>
                    <a:lnTo>
                      <a:pt x="180" y="246"/>
                    </a:lnTo>
                    <a:lnTo>
                      <a:pt x="180" y="243"/>
                    </a:lnTo>
                    <a:lnTo>
                      <a:pt x="177" y="243"/>
                    </a:lnTo>
                    <a:lnTo>
                      <a:pt x="177" y="241"/>
                    </a:lnTo>
                    <a:lnTo>
                      <a:pt x="174" y="241"/>
                    </a:lnTo>
                    <a:lnTo>
                      <a:pt x="174" y="238"/>
                    </a:lnTo>
                    <a:lnTo>
                      <a:pt x="172" y="238"/>
                    </a:lnTo>
                    <a:lnTo>
                      <a:pt x="172" y="235"/>
                    </a:lnTo>
                    <a:lnTo>
                      <a:pt x="169" y="235"/>
                    </a:lnTo>
                    <a:lnTo>
                      <a:pt x="169" y="234"/>
                    </a:lnTo>
                    <a:lnTo>
                      <a:pt x="166" y="234"/>
                    </a:lnTo>
                    <a:lnTo>
                      <a:pt x="166" y="229"/>
                    </a:lnTo>
                    <a:lnTo>
                      <a:pt x="164" y="229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8" y="226"/>
                    </a:lnTo>
                    <a:lnTo>
                      <a:pt x="156" y="226"/>
                    </a:lnTo>
                    <a:lnTo>
                      <a:pt x="156" y="223"/>
                    </a:lnTo>
                    <a:lnTo>
                      <a:pt x="153" y="223"/>
                    </a:lnTo>
                    <a:lnTo>
                      <a:pt x="153" y="220"/>
                    </a:lnTo>
                    <a:lnTo>
                      <a:pt x="150" y="220"/>
                    </a:lnTo>
                    <a:lnTo>
                      <a:pt x="150" y="219"/>
                    </a:lnTo>
                    <a:lnTo>
                      <a:pt x="148" y="219"/>
                    </a:lnTo>
                    <a:lnTo>
                      <a:pt x="148" y="214"/>
                    </a:lnTo>
                    <a:lnTo>
                      <a:pt x="145" y="214"/>
                    </a:lnTo>
                    <a:lnTo>
                      <a:pt x="145" y="207"/>
                    </a:lnTo>
                    <a:lnTo>
                      <a:pt x="142" y="207"/>
                    </a:lnTo>
                    <a:lnTo>
                      <a:pt x="142" y="205"/>
                    </a:lnTo>
                    <a:lnTo>
                      <a:pt x="140" y="205"/>
                    </a:lnTo>
                    <a:lnTo>
                      <a:pt x="140" y="201"/>
                    </a:lnTo>
                    <a:lnTo>
                      <a:pt x="137" y="201"/>
                    </a:lnTo>
                    <a:lnTo>
                      <a:pt x="137" y="197"/>
                    </a:lnTo>
                    <a:lnTo>
                      <a:pt x="134" y="197"/>
                    </a:lnTo>
                    <a:lnTo>
                      <a:pt x="134" y="195"/>
                    </a:lnTo>
                    <a:lnTo>
                      <a:pt x="132" y="195"/>
                    </a:lnTo>
                    <a:lnTo>
                      <a:pt x="132" y="188"/>
                    </a:lnTo>
                    <a:lnTo>
                      <a:pt x="129" y="188"/>
                    </a:lnTo>
                    <a:lnTo>
                      <a:pt x="129" y="176"/>
                    </a:lnTo>
                    <a:lnTo>
                      <a:pt x="126" y="176"/>
                    </a:lnTo>
                    <a:lnTo>
                      <a:pt x="126" y="173"/>
                    </a:lnTo>
                    <a:lnTo>
                      <a:pt x="124" y="173"/>
                    </a:lnTo>
                    <a:lnTo>
                      <a:pt x="124" y="170"/>
                    </a:lnTo>
                    <a:lnTo>
                      <a:pt x="121" y="170"/>
                    </a:lnTo>
                    <a:lnTo>
                      <a:pt x="121" y="168"/>
                    </a:lnTo>
                    <a:lnTo>
                      <a:pt x="118" y="168"/>
                    </a:lnTo>
                    <a:lnTo>
                      <a:pt x="118" y="165"/>
                    </a:lnTo>
                    <a:lnTo>
                      <a:pt x="116" y="165"/>
                    </a:lnTo>
                    <a:lnTo>
                      <a:pt x="116" y="160"/>
                    </a:lnTo>
                    <a:lnTo>
                      <a:pt x="113" y="160"/>
                    </a:lnTo>
                    <a:lnTo>
                      <a:pt x="113" y="152"/>
                    </a:lnTo>
                    <a:lnTo>
                      <a:pt x="110" y="152"/>
                    </a:lnTo>
                    <a:lnTo>
                      <a:pt x="110" y="149"/>
                    </a:lnTo>
                    <a:lnTo>
                      <a:pt x="107" y="149"/>
                    </a:lnTo>
                    <a:lnTo>
                      <a:pt x="107" y="141"/>
                    </a:lnTo>
                    <a:lnTo>
                      <a:pt x="105" y="141"/>
                    </a:lnTo>
                    <a:lnTo>
                      <a:pt x="105" y="138"/>
                    </a:lnTo>
                    <a:lnTo>
                      <a:pt x="102" y="138"/>
                    </a:lnTo>
                    <a:lnTo>
                      <a:pt x="102" y="129"/>
                    </a:lnTo>
                    <a:lnTo>
                      <a:pt x="99" y="129"/>
                    </a:lnTo>
                    <a:lnTo>
                      <a:pt x="99" y="123"/>
                    </a:lnTo>
                    <a:lnTo>
                      <a:pt x="97" y="123"/>
                    </a:lnTo>
                    <a:lnTo>
                      <a:pt x="97" y="117"/>
                    </a:lnTo>
                    <a:lnTo>
                      <a:pt x="94" y="117"/>
                    </a:lnTo>
                    <a:lnTo>
                      <a:pt x="94" y="109"/>
                    </a:lnTo>
                    <a:lnTo>
                      <a:pt x="91" y="109"/>
                    </a:lnTo>
                    <a:lnTo>
                      <a:pt x="91" y="107"/>
                    </a:lnTo>
                    <a:lnTo>
                      <a:pt x="89" y="107"/>
                    </a:lnTo>
                    <a:lnTo>
                      <a:pt x="89" y="97"/>
                    </a:lnTo>
                    <a:lnTo>
                      <a:pt x="86" y="97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1" y="79"/>
                    </a:lnTo>
                    <a:lnTo>
                      <a:pt x="78" y="79"/>
                    </a:lnTo>
                    <a:lnTo>
                      <a:pt x="78" y="73"/>
                    </a:lnTo>
                    <a:lnTo>
                      <a:pt x="75" y="73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3" y="66"/>
                    </a:lnTo>
                    <a:lnTo>
                      <a:pt x="67" y="66"/>
                    </a:lnTo>
                    <a:lnTo>
                      <a:pt x="67" y="62"/>
                    </a:lnTo>
                    <a:lnTo>
                      <a:pt x="65" y="62"/>
                    </a:lnTo>
                    <a:lnTo>
                      <a:pt x="65" y="58"/>
                    </a:lnTo>
                    <a:lnTo>
                      <a:pt x="62" y="58"/>
                    </a:lnTo>
                    <a:lnTo>
                      <a:pt x="62" y="47"/>
                    </a:lnTo>
                    <a:lnTo>
                      <a:pt x="59" y="47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51" y="29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6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38" y="18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E6EA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13">
                <a:extLst>
                  <a:ext uri="{FF2B5EF4-FFF2-40B4-BE49-F238E27FC236}">
                    <a16:creationId xmlns:a16="http://schemas.microsoft.com/office/drawing/2014/main" id="{74565C19-ADE7-4BD1-888C-F5EB02C12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432"/>
                <a:ext cx="525" cy="465"/>
              </a:xfrm>
              <a:custGeom>
                <a:avLst/>
                <a:gdLst>
                  <a:gd name="T0" fmla="*/ 11 w 525"/>
                  <a:gd name="T1" fmla="*/ 3 h 465"/>
                  <a:gd name="T2" fmla="*/ 27 w 525"/>
                  <a:gd name="T3" fmla="*/ 12 h 465"/>
                  <a:gd name="T4" fmla="*/ 32 w 525"/>
                  <a:gd name="T5" fmla="*/ 20 h 465"/>
                  <a:gd name="T6" fmla="*/ 43 w 525"/>
                  <a:gd name="T7" fmla="*/ 34 h 465"/>
                  <a:gd name="T8" fmla="*/ 48 w 525"/>
                  <a:gd name="T9" fmla="*/ 52 h 465"/>
                  <a:gd name="T10" fmla="*/ 57 w 525"/>
                  <a:gd name="T11" fmla="*/ 57 h 465"/>
                  <a:gd name="T12" fmla="*/ 62 w 525"/>
                  <a:gd name="T13" fmla="*/ 91 h 465"/>
                  <a:gd name="T14" fmla="*/ 73 w 525"/>
                  <a:gd name="T15" fmla="*/ 102 h 465"/>
                  <a:gd name="T16" fmla="*/ 78 w 525"/>
                  <a:gd name="T17" fmla="*/ 118 h 465"/>
                  <a:gd name="T18" fmla="*/ 86 w 525"/>
                  <a:gd name="T19" fmla="*/ 136 h 465"/>
                  <a:gd name="T20" fmla="*/ 91 w 525"/>
                  <a:gd name="T21" fmla="*/ 156 h 465"/>
                  <a:gd name="T22" fmla="*/ 99 w 525"/>
                  <a:gd name="T23" fmla="*/ 173 h 465"/>
                  <a:gd name="T24" fmla="*/ 105 w 525"/>
                  <a:gd name="T25" fmla="*/ 194 h 465"/>
                  <a:gd name="T26" fmla="*/ 113 w 525"/>
                  <a:gd name="T27" fmla="*/ 209 h 465"/>
                  <a:gd name="T28" fmla="*/ 118 w 525"/>
                  <a:gd name="T29" fmla="*/ 228 h 465"/>
                  <a:gd name="T30" fmla="*/ 126 w 525"/>
                  <a:gd name="T31" fmla="*/ 233 h 465"/>
                  <a:gd name="T32" fmla="*/ 132 w 525"/>
                  <a:gd name="T33" fmla="*/ 259 h 465"/>
                  <a:gd name="T34" fmla="*/ 140 w 525"/>
                  <a:gd name="T35" fmla="*/ 266 h 465"/>
                  <a:gd name="T36" fmla="*/ 145 w 525"/>
                  <a:gd name="T37" fmla="*/ 282 h 465"/>
                  <a:gd name="T38" fmla="*/ 153 w 525"/>
                  <a:gd name="T39" fmla="*/ 289 h 465"/>
                  <a:gd name="T40" fmla="*/ 158 w 525"/>
                  <a:gd name="T41" fmla="*/ 297 h 465"/>
                  <a:gd name="T42" fmla="*/ 169 w 525"/>
                  <a:gd name="T43" fmla="*/ 304 h 465"/>
                  <a:gd name="T44" fmla="*/ 174 w 525"/>
                  <a:gd name="T45" fmla="*/ 313 h 465"/>
                  <a:gd name="T46" fmla="*/ 182 w 525"/>
                  <a:gd name="T47" fmla="*/ 318 h 465"/>
                  <a:gd name="T48" fmla="*/ 188 w 525"/>
                  <a:gd name="T49" fmla="*/ 327 h 465"/>
                  <a:gd name="T50" fmla="*/ 199 w 525"/>
                  <a:gd name="T51" fmla="*/ 328 h 465"/>
                  <a:gd name="T52" fmla="*/ 204 w 525"/>
                  <a:gd name="T53" fmla="*/ 337 h 465"/>
                  <a:gd name="T54" fmla="*/ 212 w 525"/>
                  <a:gd name="T55" fmla="*/ 344 h 465"/>
                  <a:gd name="T56" fmla="*/ 217 w 525"/>
                  <a:gd name="T57" fmla="*/ 348 h 465"/>
                  <a:gd name="T58" fmla="*/ 225 w 525"/>
                  <a:gd name="T59" fmla="*/ 351 h 465"/>
                  <a:gd name="T60" fmla="*/ 231 w 525"/>
                  <a:gd name="T61" fmla="*/ 356 h 465"/>
                  <a:gd name="T62" fmla="*/ 241 w 525"/>
                  <a:gd name="T63" fmla="*/ 358 h 465"/>
                  <a:gd name="T64" fmla="*/ 249 w 525"/>
                  <a:gd name="T65" fmla="*/ 358 h 465"/>
                  <a:gd name="T66" fmla="*/ 260 w 525"/>
                  <a:gd name="T67" fmla="*/ 361 h 465"/>
                  <a:gd name="T68" fmla="*/ 265 w 525"/>
                  <a:gd name="T69" fmla="*/ 367 h 465"/>
                  <a:gd name="T70" fmla="*/ 282 w 525"/>
                  <a:gd name="T71" fmla="*/ 370 h 465"/>
                  <a:gd name="T72" fmla="*/ 287 w 525"/>
                  <a:gd name="T73" fmla="*/ 375 h 465"/>
                  <a:gd name="T74" fmla="*/ 295 w 525"/>
                  <a:gd name="T75" fmla="*/ 379 h 465"/>
                  <a:gd name="T76" fmla="*/ 300 w 525"/>
                  <a:gd name="T77" fmla="*/ 385 h 465"/>
                  <a:gd name="T78" fmla="*/ 308 w 525"/>
                  <a:gd name="T79" fmla="*/ 387 h 465"/>
                  <a:gd name="T80" fmla="*/ 322 w 525"/>
                  <a:gd name="T81" fmla="*/ 389 h 465"/>
                  <a:gd name="T82" fmla="*/ 333 w 525"/>
                  <a:gd name="T83" fmla="*/ 392 h 465"/>
                  <a:gd name="T84" fmla="*/ 338 w 525"/>
                  <a:gd name="T85" fmla="*/ 399 h 465"/>
                  <a:gd name="T86" fmla="*/ 346 w 525"/>
                  <a:gd name="T87" fmla="*/ 406 h 465"/>
                  <a:gd name="T88" fmla="*/ 354 w 525"/>
                  <a:gd name="T89" fmla="*/ 413 h 465"/>
                  <a:gd name="T90" fmla="*/ 370 w 525"/>
                  <a:gd name="T91" fmla="*/ 415 h 465"/>
                  <a:gd name="T92" fmla="*/ 375 w 525"/>
                  <a:gd name="T93" fmla="*/ 418 h 465"/>
                  <a:gd name="T94" fmla="*/ 386 w 525"/>
                  <a:gd name="T95" fmla="*/ 418 h 465"/>
                  <a:gd name="T96" fmla="*/ 391 w 525"/>
                  <a:gd name="T97" fmla="*/ 422 h 465"/>
                  <a:gd name="T98" fmla="*/ 399 w 525"/>
                  <a:gd name="T99" fmla="*/ 427 h 465"/>
                  <a:gd name="T100" fmla="*/ 405 w 525"/>
                  <a:gd name="T101" fmla="*/ 429 h 465"/>
                  <a:gd name="T102" fmla="*/ 413 w 525"/>
                  <a:gd name="T103" fmla="*/ 430 h 465"/>
                  <a:gd name="T104" fmla="*/ 418 w 525"/>
                  <a:gd name="T105" fmla="*/ 430 h 465"/>
                  <a:gd name="T106" fmla="*/ 437 w 525"/>
                  <a:gd name="T107" fmla="*/ 432 h 465"/>
                  <a:gd name="T108" fmla="*/ 442 w 525"/>
                  <a:gd name="T109" fmla="*/ 437 h 465"/>
                  <a:gd name="T110" fmla="*/ 453 w 525"/>
                  <a:gd name="T111" fmla="*/ 441 h 465"/>
                  <a:gd name="T112" fmla="*/ 466 w 525"/>
                  <a:gd name="T113" fmla="*/ 443 h 465"/>
                  <a:gd name="T114" fmla="*/ 477 w 525"/>
                  <a:gd name="T115" fmla="*/ 446 h 465"/>
                  <a:gd name="T116" fmla="*/ 485 w 525"/>
                  <a:gd name="T117" fmla="*/ 450 h 465"/>
                  <a:gd name="T118" fmla="*/ 493 w 525"/>
                  <a:gd name="T119" fmla="*/ 451 h 465"/>
                  <a:gd name="T120" fmla="*/ 504 w 525"/>
                  <a:gd name="T121" fmla="*/ 456 h 465"/>
                  <a:gd name="T122" fmla="*/ 512 w 525"/>
                  <a:gd name="T123" fmla="*/ 456 h 465"/>
                  <a:gd name="T124" fmla="*/ 517 w 525"/>
                  <a:gd name="T125" fmla="*/ 46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5" h="465">
                    <a:moveTo>
                      <a:pt x="0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4" y="5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5" y="20"/>
                    </a:lnTo>
                    <a:lnTo>
                      <a:pt x="35" y="26"/>
                    </a:lnTo>
                    <a:lnTo>
                      <a:pt x="38" y="26"/>
                    </a:lnTo>
                    <a:lnTo>
                      <a:pt x="38" y="34"/>
                    </a:lnTo>
                    <a:lnTo>
                      <a:pt x="43" y="34"/>
                    </a:lnTo>
                    <a:lnTo>
                      <a:pt x="43" y="40"/>
                    </a:lnTo>
                    <a:lnTo>
                      <a:pt x="46" y="40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8" y="52"/>
                    </a:lnTo>
                    <a:lnTo>
                      <a:pt x="51" y="52"/>
                    </a:lnTo>
                    <a:lnTo>
                      <a:pt x="51" y="54"/>
                    </a:lnTo>
                    <a:lnTo>
                      <a:pt x="54" y="54"/>
                    </a:lnTo>
                    <a:lnTo>
                      <a:pt x="54" y="57"/>
                    </a:lnTo>
                    <a:lnTo>
                      <a:pt x="57" y="57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59" y="76"/>
                    </a:lnTo>
                    <a:lnTo>
                      <a:pt x="62" y="76"/>
                    </a:lnTo>
                    <a:lnTo>
                      <a:pt x="62" y="91"/>
                    </a:lnTo>
                    <a:lnTo>
                      <a:pt x="65" y="91"/>
                    </a:lnTo>
                    <a:lnTo>
                      <a:pt x="65" y="96"/>
                    </a:lnTo>
                    <a:lnTo>
                      <a:pt x="67" y="96"/>
                    </a:lnTo>
                    <a:lnTo>
                      <a:pt x="67" y="102"/>
                    </a:lnTo>
                    <a:lnTo>
                      <a:pt x="73" y="102"/>
                    </a:lnTo>
                    <a:lnTo>
                      <a:pt x="73" y="105"/>
                    </a:lnTo>
                    <a:lnTo>
                      <a:pt x="75" y="105"/>
                    </a:lnTo>
                    <a:lnTo>
                      <a:pt x="75" y="111"/>
                    </a:lnTo>
                    <a:lnTo>
                      <a:pt x="78" y="111"/>
                    </a:lnTo>
                    <a:lnTo>
                      <a:pt x="78" y="118"/>
                    </a:lnTo>
                    <a:lnTo>
                      <a:pt x="81" y="118"/>
                    </a:lnTo>
                    <a:lnTo>
                      <a:pt x="81" y="127"/>
                    </a:lnTo>
                    <a:lnTo>
                      <a:pt x="83" y="127"/>
                    </a:lnTo>
                    <a:lnTo>
                      <a:pt x="83" y="136"/>
                    </a:lnTo>
                    <a:lnTo>
                      <a:pt x="86" y="136"/>
                    </a:lnTo>
                    <a:lnTo>
                      <a:pt x="86" y="141"/>
                    </a:lnTo>
                    <a:lnTo>
                      <a:pt x="89" y="141"/>
                    </a:lnTo>
                    <a:lnTo>
                      <a:pt x="89" y="154"/>
                    </a:lnTo>
                    <a:lnTo>
                      <a:pt x="91" y="154"/>
                    </a:lnTo>
                    <a:lnTo>
                      <a:pt x="91" y="156"/>
                    </a:lnTo>
                    <a:lnTo>
                      <a:pt x="94" y="156"/>
                    </a:lnTo>
                    <a:lnTo>
                      <a:pt x="94" y="166"/>
                    </a:lnTo>
                    <a:lnTo>
                      <a:pt x="97" y="166"/>
                    </a:lnTo>
                    <a:lnTo>
                      <a:pt x="97" y="173"/>
                    </a:lnTo>
                    <a:lnTo>
                      <a:pt x="99" y="173"/>
                    </a:lnTo>
                    <a:lnTo>
                      <a:pt x="99" y="180"/>
                    </a:lnTo>
                    <a:lnTo>
                      <a:pt x="102" y="180"/>
                    </a:lnTo>
                    <a:lnTo>
                      <a:pt x="102" y="191"/>
                    </a:lnTo>
                    <a:lnTo>
                      <a:pt x="105" y="191"/>
                    </a:lnTo>
                    <a:lnTo>
                      <a:pt x="105" y="194"/>
                    </a:lnTo>
                    <a:lnTo>
                      <a:pt x="107" y="194"/>
                    </a:lnTo>
                    <a:lnTo>
                      <a:pt x="107" y="205"/>
                    </a:lnTo>
                    <a:lnTo>
                      <a:pt x="110" y="205"/>
                    </a:lnTo>
                    <a:lnTo>
                      <a:pt x="110" y="209"/>
                    </a:lnTo>
                    <a:lnTo>
                      <a:pt x="113" y="209"/>
                    </a:lnTo>
                    <a:lnTo>
                      <a:pt x="113" y="217"/>
                    </a:lnTo>
                    <a:lnTo>
                      <a:pt x="116" y="217"/>
                    </a:lnTo>
                    <a:lnTo>
                      <a:pt x="116" y="224"/>
                    </a:lnTo>
                    <a:lnTo>
                      <a:pt x="118" y="224"/>
                    </a:lnTo>
                    <a:lnTo>
                      <a:pt x="118" y="228"/>
                    </a:lnTo>
                    <a:lnTo>
                      <a:pt x="121" y="228"/>
                    </a:lnTo>
                    <a:lnTo>
                      <a:pt x="121" y="230"/>
                    </a:lnTo>
                    <a:lnTo>
                      <a:pt x="124" y="230"/>
                    </a:lnTo>
                    <a:lnTo>
                      <a:pt x="124" y="233"/>
                    </a:lnTo>
                    <a:lnTo>
                      <a:pt x="126" y="233"/>
                    </a:lnTo>
                    <a:lnTo>
                      <a:pt x="126" y="237"/>
                    </a:lnTo>
                    <a:lnTo>
                      <a:pt x="129" y="237"/>
                    </a:lnTo>
                    <a:lnTo>
                      <a:pt x="129" y="251"/>
                    </a:lnTo>
                    <a:lnTo>
                      <a:pt x="132" y="251"/>
                    </a:lnTo>
                    <a:lnTo>
                      <a:pt x="132" y="259"/>
                    </a:lnTo>
                    <a:lnTo>
                      <a:pt x="134" y="259"/>
                    </a:lnTo>
                    <a:lnTo>
                      <a:pt x="134" y="261"/>
                    </a:lnTo>
                    <a:lnTo>
                      <a:pt x="137" y="261"/>
                    </a:lnTo>
                    <a:lnTo>
                      <a:pt x="137" y="266"/>
                    </a:lnTo>
                    <a:lnTo>
                      <a:pt x="140" y="266"/>
                    </a:lnTo>
                    <a:lnTo>
                      <a:pt x="140" y="271"/>
                    </a:lnTo>
                    <a:lnTo>
                      <a:pt x="142" y="271"/>
                    </a:lnTo>
                    <a:lnTo>
                      <a:pt x="142" y="273"/>
                    </a:lnTo>
                    <a:lnTo>
                      <a:pt x="145" y="273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48" y="287"/>
                    </a:lnTo>
                    <a:lnTo>
                      <a:pt x="150" y="287"/>
                    </a:lnTo>
                    <a:lnTo>
                      <a:pt x="150" y="289"/>
                    </a:lnTo>
                    <a:lnTo>
                      <a:pt x="153" y="289"/>
                    </a:lnTo>
                    <a:lnTo>
                      <a:pt x="153" y="292"/>
                    </a:lnTo>
                    <a:lnTo>
                      <a:pt x="156" y="292"/>
                    </a:lnTo>
                    <a:lnTo>
                      <a:pt x="156" y="296"/>
                    </a:lnTo>
                    <a:lnTo>
                      <a:pt x="158" y="296"/>
                    </a:lnTo>
                    <a:lnTo>
                      <a:pt x="158" y="297"/>
                    </a:lnTo>
                    <a:lnTo>
                      <a:pt x="164" y="297"/>
                    </a:lnTo>
                    <a:lnTo>
                      <a:pt x="164" y="299"/>
                    </a:lnTo>
                    <a:lnTo>
                      <a:pt x="166" y="299"/>
                    </a:lnTo>
                    <a:lnTo>
                      <a:pt x="166" y="304"/>
                    </a:lnTo>
                    <a:lnTo>
                      <a:pt x="169" y="304"/>
                    </a:lnTo>
                    <a:lnTo>
                      <a:pt x="169" y="306"/>
                    </a:lnTo>
                    <a:lnTo>
                      <a:pt x="172" y="306"/>
                    </a:lnTo>
                    <a:lnTo>
                      <a:pt x="172" y="310"/>
                    </a:lnTo>
                    <a:lnTo>
                      <a:pt x="174" y="310"/>
                    </a:lnTo>
                    <a:lnTo>
                      <a:pt x="174" y="313"/>
                    </a:lnTo>
                    <a:lnTo>
                      <a:pt x="177" y="313"/>
                    </a:lnTo>
                    <a:lnTo>
                      <a:pt x="177" y="315"/>
                    </a:lnTo>
                    <a:lnTo>
                      <a:pt x="180" y="315"/>
                    </a:lnTo>
                    <a:lnTo>
                      <a:pt x="180" y="318"/>
                    </a:lnTo>
                    <a:lnTo>
                      <a:pt x="182" y="318"/>
                    </a:lnTo>
                    <a:lnTo>
                      <a:pt x="182" y="320"/>
                    </a:lnTo>
                    <a:lnTo>
                      <a:pt x="185" y="320"/>
                    </a:lnTo>
                    <a:lnTo>
                      <a:pt x="185" y="325"/>
                    </a:lnTo>
                    <a:lnTo>
                      <a:pt x="188" y="325"/>
                    </a:lnTo>
                    <a:lnTo>
                      <a:pt x="188" y="327"/>
                    </a:lnTo>
                    <a:lnTo>
                      <a:pt x="190" y="327"/>
                    </a:lnTo>
                    <a:lnTo>
                      <a:pt x="190" y="328"/>
                    </a:lnTo>
                    <a:lnTo>
                      <a:pt x="193" y="328"/>
                    </a:lnTo>
                    <a:lnTo>
                      <a:pt x="193" y="328"/>
                    </a:lnTo>
                    <a:lnTo>
                      <a:pt x="199" y="328"/>
                    </a:lnTo>
                    <a:lnTo>
                      <a:pt x="199" y="330"/>
                    </a:lnTo>
                    <a:lnTo>
                      <a:pt x="201" y="330"/>
                    </a:lnTo>
                    <a:lnTo>
                      <a:pt x="201" y="330"/>
                    </a:lnTo>
                    <a:lnTo>
                      <a:pt x="204" y="330"/>
                    </a:lnTo>
                    <a:lnTo>
                      <a:pt x="204" y="337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9" y="339"/>
                    </a:lnTo>
                    <a:lnTo>
                      <a:pt x="209" y="344"/>
                    </a:lnTo>
                    <a:lnTo>
                      <a:pt x="212" y="344"/>
                    </a:lnTo>
                    <a:lnTo>
                      <a:pt x="212" y="344"/>
                    </a:lnTo>
                    <a:lnTo>
                      <a:pt x="215" y="344"/>
                    </a:lnTo>
                    <a:lnTo>
                      <a:pt x="215" y="346"/>
                    </a:lnTo>
                    <a:lnTo>
                      <a:pt x="217" y="346"/>
                    </a:lnTo>
                    <a:lnTo>
                      <a:pt x="217" y="348"/>
                    </a:lnTo>
                    <a:lnTo>
                      <a:pt x="220" y="348"/>
                    </a:lnTo>
                    <a:lnTo>
                      <a:pt x="220" y="351"/>
                    </a:lnTo>
                    <a:lnTo>
                      <a:pt x="223" y="351"/>
                    </a:lnTo>
                    <a:lnTo>
                      <a:pt x="223" y="351"/>
                    </a:lnTo>
                    <a:lnTo>
                      <a:pt x="225" y="351"/>
                    </a:lnTo>
                    <a:lnTo>
                      <a:pt x="225" y="353"/>
                    </a:lnTo>
                    <a:lnTo>
                      <a:pt x="228" y="353"/>
                    </a:lnTo>
                    <a:lnTo>
                      <a:pt x="228" y="354"/>
                    </a:lnTo>
                    <a:lnTo>
                      <a:pt x="231" y="354"/>
                    </a:lnTo>
                    <a:lnTo>
                      <a:pt x="231" y="356"/>
                    </a:lnTo>
                    <a:lnTo>
                      <a:pt x="233" y="356"/>
                    </a:lnTo>
                    <a:lnTo>
                      <a:pt x="233" y="356"/>
                    </a:lnTo>
                    <a:lnTo>
                      <a:pt x="239" y="356"/>
                    </a:lnTo>
                    <a:lnTo>
                      <a:pt x="239" y="358"/>
                    </a:lnTo>
                    <a:lnTo>
                      <a:pt x="241" y="358"/>
                    </a:lnTo>
                    <a:lnTo>
                      <a:pt x="241" y="358"/>
                    </a:lnTo>
                    <a:lnTo>
                      <a:pt x="247" y="358"/>
                    </a:lnTo>
                    <a:lnTo>
                      <a:pt x="247" y="358"/>
                    </a:lnTo>
                    <a:lnTo>
                      <a:pt x="249" y="358"/>
                    </a:lnTo>
                    <a:lnTo>
                      <a:pt x="249" y="358"/>
                    </a:lnTo>
                    <a:lnTo>
                      <a:pt x="252" y="358"/>
                    </a:lnTo>
                    <a:lnTo>
                      <a:pt x="252" y="360"/>
                    </a:lnTo>
                    <a:lnTo>
                      <a:pt x="257" y="360"/>
                    </a:lnTo>
                    <a:lnTo>
                      <a:pt x="257" y="361"/>
                    </a:lnTo>
                    <a:lnTo>
                      <a:pt x="260" y="361"/>
                    </a:lnTo>
                    <a:lnTo>
                      <a:pt x="260" y="363"/>
                    </a:lnTo>
                    <a:lnTo>
                      <a:pt x="263" y="363"/>
                    </a:lnTo>
                    <a:lnTo>
                      <a:pt x="263" y="367"/>
                    </a:lnTo>
                    <a:lnTo>
                      <a:pt x="265" y="367"/>
                    </a:lnTo>
                    <a:lnTo>
                      <a:pt x="265" y="367"/>
                    </a:lnTo>
                    <a:lnTo>
                      <a:pt x="271" y="367"/>
                    </a:lnTo>
                    <a:lnTo>
                      <a:pt x="271" y="367"/>
                    </a:lnTo>
                    <a:lnTo>
                      <a:pt x="279" y="367"/>
                    </a:lnTo>
                    <a:lnTo>
                      <a:pt x="279" y="370"/>
                    </a:lnTo>
                    <a:lnTo>
                      <a:pt x="282" y="370"/>
                    </a:lnTo>
                    <a:lnTo>
                      <a:pt x="282" y="372"/>
                    </a:lnTo>
                    <a:lnTo>
                      <a:pt x="284" y="372"/>
                    </a:lnTo>
                    <a:lnTo>
                      <a:pt x="284" y="373"/>
                    </a:lnTo>
                    <a:lnTo>
                      <a:pt x="287" y="373"/>
                    </a:lnTo>
                    <a:lnTo>
                      <a:pt x="287" y="375"/>
                    </a:lnTo>
                    <a:lnTo>
                      <a:pt x="290" y="375"/>
                    </a:lnTo>
                    <a:lnTo>
                      <a:pt x="290" y="379"/>
                    </a:lnTo>
                    <a:lnTo>
                      <a:pt x="292" y="379"/>
                    </a:lnTo>
                    <a:lnTo>
                      <a:pt x="292" y="379"/>
                    </a:lnTo>
                    <a:lnTo>
                      <a:pt x="295" y="379"/>
                    </a:lnTo>
                    <a:lnTo>
                      <a:pt x="295" y="384"/>
                    </a:lnTo>
                    <a:lnTo>
                      <a:pt x="298" y="384"/>
                    </a:lnTo>
                    <a:lnTo>
                      <a:pt x="298" y="385"/>
                    </a:lnTo>
                    <a:lnTo>
                      <a:pt x="300" y="385"/>
                    </a:lnTo>
                    <a:lnTo>
                      <a:pt x="300" y="385"/>
                    </a:lnTo>
                    <a:lnTo>
                      <a:pt x="303" y="385"/>
                    </a:lnTo>
                    <a:lnTo>
                      <a:pt x="303" y="387"/>
                    </a:lnTo>
                    <a:lnTo>
                      <a:pt x="306" y="387"/>
                    </a:lnTo>
                    <a:lnTo>
                      <a:pt x="306" y="387"/>
                    </a:lnTo>
                    <a:lnTo>
                      <a:pt x="308" y="387"/>
                    </a:lnTo>
                    <a:lnTo>
                      <a:pt x="308" y="389"/>
                    </a:lnTo>
                    <a:lnTo>
                      <a:pt x="319" y="389"/>
                    </a:lnTo>
                    <a:lnTo>
                      <a:pt x="319" y="389"/>
                    </a:lnTo>
                    <a:lnTo>
                      <a:pt x="322" y="389"/>
                    </a:lnTo>
                    <a:lnTo>
                      <a:pt x="322" y="389"/>
                    </a:lnTo>
                    <a:lnTo>
                      <a:pt x="324" y="389"/>
                    </a:lnTo>
                    <a:lnTo>
                      <a:pt x="324" y="391"/>
                    </a:lnTo>
                    <a:lnTo>
                      <a:pt x="330" y="391"/>
                    </a:lnTo>
                    <a:lnTo>
                      <a:pt x="330" y="392"/>
                    </a:lnTo>
                    <a:lnTo>
                      <a:pt x="333" y="392"/>
                    </a:lnTo>
                    <a:lnTo>
                      <a:pt x="333" y="396"/>
                    </a:lnTo>
                    <a:lnTo>
                      <a:pt x="335" y="396"/>
                    </a:lnTo>
                    <a:lnTo>
                      <a:pt x="335" y="398"/>
                    </a:lnTo>
                    <a:lnTo>
                      <a:pt x="338" y="398"/>
                    </a:lnTo>
                    <a:lnTo>
                      <a:pt x="338" y="399"/>
                    </a:lnTo>
                    <a:lnTo>
                      <a:pt x="341" y="399"/>
                    </a:lnTo>
                    <a:lnTo>
                      <a:pt x="341" y="401"/>
                    </a:lnTo>
                    <a:lnTo>
                      <a:pt x="343" y="401"/>
                    </a:lnTo>
                    <a:lnTo>
                      <a:pt x="343" y="406"/>
                    </a:lnTo>
                    <a:lnTo>
                      <a:pt x="346" y="406"/>
                    </a:lnTo>
                    <a:lnTo>
                      <a:pt x="346" y="406"/>
                    </a:lnTo>
                    <a:lnTo>
                      <a:pt x="351" y="406"/>
                    </a:lnTo>
                    <a:lnTo>
                      <a:pt x="351" y="411"/>
                    </a:lnTo>
                    <a:lnTo>
                      <a:pt x="354" y="411"/>
                    </a:lnTo>
                    <a:lnTo>
                      <a:pt x="354" y="413"/>
                    </a:lnTo>
                    <a:lnTo>
                      <a:pt x="362" y="413"/>
                    </a:lnTo>
                    <a:lnTo>
                      <a:pt x="362" y="413"/>
                    </a:lnTo>
                    <a:lnTo>
                      <a:pt x="367" y="413"/>
                    </a:lnTo>
                    <a:lnTo>
                      <a:pt x="367" y="415"/>
                    </a:lnTo>
                    <a:lnTo>
                      <a:pt x="370" y="415"/>
                    </a:lnTo>
                    <a:lnTo>
                      <a:pt x="370" y="418"/>
                    </a:lnTo>
                    <a:lnTo>
                      <a:pt x="373" y="418"/>
                    </a:lnTo>
                    <a:lnTo>
                      <a:pt x="373" y="418"/>
                    </a:lnTo>
                    <a:lnTo>
                      <a:pt x="375" y="418"/>
                    </a:lnTo>
                    <a:lnTo>
                      <a:pt x="375" y="418"/>
                    </a:lnTo>
                    <a:lnTo>
                      <a:pt x="381" y="418"/>
                    </a:lnTo>
                    <a:lnTo>
                      <a:pt x="381" y="418"/>
                    </a:lnTo>
                    <a:lnTo>
                      <a:pt x="383" y="418"/>
                    </a:lnTo>
                    <a:lnTo>
                      <a:pt x="383" y="418"/>
                    </a:lnTo>
                    <a:lnTo>
                      <a:pt x="386" y="418"/>
                    </a:lnTo>
                    <a:lnTo>
                      <a:pt x="386" y="418"/>
                    </a:lnTo>
                    <a:lnTo>
                      <a:pt x="389" y="418"/>
                    </a:lnTo>
                    <a:lnTo>
                      <a:pt x="389" y="422"/>
                    </a:lnTo>
                    <a:lnTo>
                      <a:pt x="391" y="422"/>
                    </a:lnTo>
                    <a:lnTo>
                      <a:pt x="391" y="422"/>
                    </a:lnTo>
                    <a:lnTo>
                      <a:pt x="394" y="422"/>
                    </a:lnTo>
                    <a:lnTo>
                      <a:pt x="394" y="427"/>
                    </a:lnTo>
                    <a:lnTo>
                      <a:pt x="397" y="427"/>
                    </a:lnTo>
                    <a:lnTo>
                      <a:pt x="397" y="427"/>
                    </a:lnTo>
                    <a:lnTo>
                      <a:pt x="399" y="427"/>
                    </a:lnTo>
                    <a:lnTo>
                      <a:pt x="399" y="427"/>
                    </a:lnTo>
                    <a:lnTo>
                      <a:pt x="402" y="427"/>
                    </a:lnTo>
                    <a:lnTo>
                      <a:pt x="402" y="427"/>
                    </a:lnTo>
                    <a:lnTo>
                      <a:pt x="405" y="427"/>
                    </a:lnTo>
                    <a:lnTo>
                      <a:pt x="405" y="429"/>
                    </a:lnTo>
                    <a:lnTo>
                      <a:pt x="408" y="429"/>
                    </a:lnTo>
                    <a:lnTo>
                      <a:pt x="408" y="429"/>
                    </a:lnTo>
                    <a:lnTo>
                      <a:pt x="410" y="429"/>
                    </a:lnTo>
                    <a:lnTo>
                      <a:pt x="410" y="430"/>
                    </a:lnTo>
                    <a:lnTo>
                      <a:pt x="413" y="430"/>
                    </a:lnTo>
                    <a:lnTo>
                      <a:pt x="413" y="430"/>
                    </a:lnTo>
                    <a:lnTo>
                      <a:pt x="416" y="430"/>
                    </a:lnTo>
                    <a:lnTo>
                      <a:pt x="416" y="430"/>
                    </a:lnTo>
                    <a:lnTo>
                      <a:pt x="418" y="430"/>
                    </a:lnTo>
                    <a:lnTo>
                      <a:pt x="418" y="430"/>
                    </a:lnTo>
                    <a:lnTo>
                      <a:pt x="421" y="430"/>
                    </a:lnTo>
                    <a:lnTo>
                      <a:pt x="421" y="430"/>
                    </a:lnTo>
                    <a:lnTo>
                      <a:pt x="432" y="430"/>
                    </a:lnTo>
                    <a:lnTo>
                      <a:pt x="432" y="432"/>
                    </a:lnTo>
                    <a:lnTo>
                      <a:pt x="437" y="432"/>
                    </a:lnTo>
                    <a:lnTo>
                      <a:pt x="437" y="432"/>
                    </a:lnTo>
                    <a:lnTo>
                      <a:pt x="440" y="432"/>
                    </a:lnTo>
                    <a:lnTo>
                      <a:pt x="440" y="436"/>
                    </a:lnTo>
                    <a:lnTo>
                      <a:pt x="442" y="436"/>
                    </a:lnTo>
                    <a:lnTo>
                      <a:pt x="442" y="437"/>
                    </a:lnTo>
                    <a:lnTo>
                      <a:pt x="445" y="437"/>
                    </a:lnTo>
                    <a:lnTo>
                      <a:pt x="445" y="439"/>
                    </a:lnTo>
                    <a:lnTo>
                      <a:pt x="448" y="439"/>
                    </a:lnTo>
                    <a:lnTo>
                      <a:pt x="448" y="441"/>
                    </a:lnTo>
                    <a:lnTo>
                      <a:pt x="453" y="441"/>
                    </a:lnTo>
                    <a:lnTo>
                      <a:pt x="453" y="441"/>
                    </a:lnTo>
                    <a:lnTo>
                      <a:pt x="458" y="441"/>
                    </a:lnTo>
                    <a:lnTo>
                      <a:pt x="458" y="441"/>
                    </a:lnTo>
                    <a:lnTo>
                      <a:pt x="466" y="441"/>
                    </a:lnTo>
                    <a:lnTo>
                      <a:pt x="466" y="443"/>
                    </a:lnTo>
                    <a:lnTo>
                      <a:pt x="472" y="443"/>
                    </a:lnTo>
                    <a:lnTo>
                      <a:pt x="472" y="443"/>
                    </a:lnTo>
                    <a:lnTo>
                      <a:pt x="474" y="443"/>
                    </a:lnTo>
                    <a:lnTo>
                      <a:pt x="474" y="446"/>
                    </a:lnTo>
                    <a:lnTo>
                      <a:pt x="477" y="446"/>
                    </a:lnTo>
                    <a:lnTo>
                      <a:pt x="477" y="448"/>
                    </a:lnTo>
                    <a:lnTo>
                      <a:pt x="483" y="448"/>
                    </a:lnTo>
                    <a:lnTo>
                      <a:pt x="483" y="450"/>
                    </a:lnTo>
                    <a:lnTo>
                      <a:pt x="485" y="450"/>
                    </a:lnTo>
                    <a:lnTo>
                      <a:pt x="485" y="450"/>
                    </a:lnTo>
                    <a:lnTo>
                      <a:pt x="488" y="450"/>
                    </a:lnTo>
                    <a:lnTo>
                      <a:pt x="488" y="450"/>
                    </a:lnTo>
                    <a:lnTo>
                      <a:pt x="490" y="450"/>
                    </a:lnTo>
                    <a:lnTo>
                      <a:pt x="490" y="451"/>
                    </a:lnTo>
                    <a:lnTo>
                      <a:pt x="493" y="451"/>
                    </a:lnTo>
                    <a:lnTo>
                      <a:pt x="493" y="451"/>
                    </a:lnTo>
                    <a:lnTo>
                      <a:pt x="501" y="451"/>
                    </a:lnTo>
                    <a:lnTo>
                      <a:pt x="501" y="453"/>
                    </a:lnTo>
                    <a:lnTo>
                      <a:pt x="504" y="453"/>
                    </a:lnTo>
                    <a:lnTo>
                      <a:pt x="504" y="456"/>
                    </a:lnTo>
                    <a:lnTo>
                      <a:pt x="507" y="456"/>
                    </a:lnTo>
                    <a:lnTo>
                      <a:pt x="507" y="456"/>
                    </a:lnTo>
                    <a:lnTo>
                      <a:pt x="509" y="456"/>
                    </a:lnTo>
                    <a:lnTo>
                      <a:pt x="509" y="456"/>
                    </a:lnTo>
                    <a:lnTo>
                      <a:pt x="512" y="456"/>
                    </a:lnTo>
                    <a:lnTo>
                      <a:pt x="512" y="456"/>
                    </a:lnTo>
                    <a:lnTo>
                      <a:pt x="515" y="456"/>
                    </a:lnTo>
                    <a:lnTo>
                      <a:pt x="515" y="458"/>
                    </a:lnTo>
                    <a:lnTo>
                      <a:pt x="517" y="458"/>
                    </a:lnTo>
                    <a:lnTo>
                      <a:pt x="517" y="460"/>
                    </a:lnTo>
                    <a:lnTo>
                      <a:pt x="523" y="460"/>
                    </a:lnTo>
                    <a:lnTo>
                      <a:pt x="523" y="460"/>
                    </a:lnTo>
                    <a:lnTo>
                      <a:pt x="525" y="460"/>
                    </a:lnTo>
                    <a:lnTo>
                      <a:pt x="525" y="465"/>
                    </a:lnTo>
                  </a:path>
                </a:pathLst>
              </a:custGeom>
              <a:noFill/>
              <a:ln w="4763" cap="flat">
                <a:solidFill>
                  <a:srgbClr val="AABA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14">
                <a:extLst>
                  <a:ext uri="{FF2B5EF4-FFF2-40B4-BE49-F238E27FC236}">
                    <a16:creationId xmlns:a16="http://schemas.microsoft.com/office/drawing/2014/main" id="{A0378E9D-A76D-4DA0-8D31-9549670E9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421"/>
                <a:ext cx="525" cy="375"/>
              </a:xfrm>
              <a:custGeom>
                <a:avLst/>
                <a:gdLst>
                  <a:gd name="T0" fmla="*/ 11 w 525"/>
                  <a:gd name="T1" fmla="*/ 1 h 375"/>
                  <a:gd name="T2" fmla="*/ 27 w 525"/>
                  <a:gd name="T3" fmla="*/ 5 h 375"/>
                  <a:gd name="T4" fmla="*/ 32 w 525"/>
                  <a:gd name="T5" fmla="*/ 9 h 375"/>
                  <a:gd name="T6" fmla="*/ 43 w 525"/>
                  <a:gd name="T7" fmla="*/ 18 h 375"/>
                  <a:gd name="T8" fmla="*/ 48 w 525"/>
                  <a:gd name="T9" fmla="*/ 29 h 375"/>
                  <a:gd name="T10" fmla="*/ 57 w 525"/>
                  <a:gd name="T11" fmla="*/ 33 h 375"/>
                  <a:gd name="T12" fmla="*/ 62 w 525"/>
                  <a:gd name="T13" fmla="*/ 58 h 375"/>
                  <a:gd name="T14" fmla="*/ 73 w 525"/>
                  <a:gd name="T15" fmla="*/ 66 h 375"/>
                  <a:gd name="T16" fmla="*/ 78 w 525"/>
                  <a:gd name="T17" fmla="*/ 79 h 375"/>
                  <a:gd name="T18" fmla="*/ 86 w 525"/>
                  <a:gd name="T19" fmla="*/ 93 h 375"/>
                  <a:gd name="T20" fmla="*/ 91 w 525"/>
                  <a:gd name="T21" fmla="*/ 109 h 375"/>
                  <a:gd name="T22" fmla="*/ 99 w 525"/>
                  <a:gd name="T23" fmla="*/ 123 h 375"/>
                  <a:gd name="T24" fmla="*/ 105 w 525"/>
                  <a:gd name="T25" fmla="*/ 141 h 375"/>
                  <a:gd name="T26" fmla="*/ 113 w 525"/>
                  <a:gd name="T27" fmla="*/ 152 h 375"/>
                  <a:gd name="T28" fmla="*/ 118 w 525"/>
                  <a:gd name="T29" fmla="*/ 169 h 375"/>
                  <a:gd name="T30" fmla="*/ 126 w 525"/>
                  <a:gd name="T31" fmla="*/ 173 h 375"/>
                  <a:gd name="T32" fmla="*/ 132 w 525"/>
                  <a:gd name="T33" fmla="*/ 195 h 375"/>
                  <a:gd name="T34" fmla="*/ 140 w 525"/>
                  <a:gd name="T35" fmla="*/ 201 h 375"/>
                  <a:gd name="T36" fmla="*/ 145 w 525"/>
                  <a:gd name="T37" fmla="*/ 214 h 375"/>
                  <a:gd name="T38" fmla="*/ 153 w 525"/>
                  <a:gd name="T39" fmla="*/ 220 h 375"/>
                  <a:gd name="T40" fmla="*/ 158 w 525"/>
                  <a:gd name="T41" fmla="*/ 228 h 375"/>
                  <a:gd name="T42" fmla="*/ 169 w 525"/>
                  <a:gd name="T43" fmla="*/ 234 h 375"/>
                  <a:gd name="T44" fmla="*/ 174 w 525"/>
                  <a:gd name="T45" fmla="*/ 241 h 375"/>
                  <a:gd name="T46" fmla="*/ 182 w 525"/>
                  <a:gd name="T47" fmla="*/ 246 h 375"/>
                  <a:gd name="T48" fmla="*/ 188 w 525"/>
                  <a:gd name="T49" fmla="*/ 253 h 375"/>
                  <a:gd name="T50" fmla="*/ 199 w 525"/>
                  <a:gd name="T51" fmla="*/ 255 h 375"/>
                  <a:gd name="T52" fmla="*/ 204 w 525"/>
                  <a:gd name="T53" fmla="*/ 262 h 375"/>
                  <a:gd name="T54" fmla="*/ 212 w 525"/>
                  <a:gd name="T55" fmla="*/ 268 h 375"/>
                  <a:gd name="T56" fmla="*/ 217 w 525"/>
                  <a:gd name="T57" fmla="*/ 271 h 375"/>
                  <a:gd name="T58" fmla="*/ 225 w 525"/>
                  <a:gd name="T59" fmla="*/ 274 h 375"/>
                  <a:gd name="T60" fmla="*/ 231 w 525"/>
                  <a:gd name="T61" fmla="*/ 279 h 375"/>
                  <a:gd name="T62" fmla="*/ 241 w 525"/>
                  <a:gd name="T63" fmla="*/ 280 h 375"/>
                  <a:gd name="T64" fmla="*/ 249 w 525"/>
                  <a:gd name="T65" fmla="*/ 280 h 375"/>
                  <a:gd name="T66" fmla="*/ 260 w 525"/>
                  <a:gd name="T67" fmla="*/ 283 h 375"/>
                  <a:gd name="T68" fmla="*/ 265 w 525"/>
                  <a:gd name="T69" fmla="*/ 288 h 375"/>
                  <a:gd name="T70" fmla="*/ 282 w 525"/>
                  <a:gd name="T71" fmla="*/ 291 h 375"/>
                  <a:gd name="T72" fmla="*/ 287 w 525"/>
                  <a:gd name="T73" fmla="*/ 296 h 375"/>
                  <a:gd name="T74" fmla="*/ 295 w 525"/>
                  <a:gd name="T75" fmla="*/ 299 h 375"/>
                  <a:gd name="T76" fmla="*/ 300 w 525"/>
                  <a:gd name="T77" fmla="*/ 305 h 375"/>
                  <a:gd name="T78" fmla="*/ 308 w 525"/>
                  <a:gd name="T79" fmla="*/ 306 h 375"/>
                  <a:gd name="T80" fmla="*/ 322 w 525"/>
                  <a:gd name="T81" fmla="*/ 308 h 375"/>
                  <a:gd name="T82" fmla="*/ 333 w 525"/>
                  <a:gd name="T83" fmla="*/ 311 h 375"/>
                  <a:gd name="T84" fmla="*/ 338 w 525"/>
                  <a:gd name="T85" fmla="*/ 317 h 375"/>
                  <a:gd name="T86" fmla="*/ 346 w 525"/>
                  <a:gd name="T87" fmla="*/ 323 h 375"/>
                  <a:gd name="T88" fmla="*/ 354 w 525"/>
                  <a:gd name="T89" fmla="*/ 329 h 375"/>
                  <a:gd name="T90" fmla="*/ 370 w 525"/>
                  <a:gd name="T91" fmla="*/ 331 h 375"/>
                  <a:gd name="T92" fmla="*/ 375 w 525"/>
                  <a:gd name="T93" fmla="*/ 334 h 375"/>
                  <a:gd name="T94" fmla="*/ 386 w 525"/>
                  <a:gd name="T95" fmla="*/ 334 h 375"/>
                  <a:gd name="T96" fmla="*/ 391 w 525"/>
                  <a:gd name="T97" fmla="*/ 337 h 375"/>
                  <a:gd name="T98" fmla="*/ 399 w 525"/>
                  <a:gd name="T99" fmla="*/ 341 h 375"/>
                  <a:gd name="T100" fmla="*/ 405 w 525"/>
                  <a:gd name="T101" fmla="*/ 343 h 375"/>
                  <a:gd name="T102" fmla="*/ 413 w 525"/>
                  <a:gd name="T103" fmla="*/ 344 h 375"/>
                  <a:gd name="T104" fmla="*/ 418 w 525"/>
                  <a:gd name="T105" fmla="*/ 344 h 375"/>
                  <a:gd name="T106" fmla="*/ 437 w 525"/>
                  <a:gd name="T107" fmla="*/ 346 h 375"/>
                  <a:gd name="T108" fmla="*/ 442 w 525"/>
                  <a:gd name="T109" fmla="*/ 350 h 375"/>
                  <a:gd name="T110" fmla="*/ 453 w 525"/>
                  <a:gd name="T111" fmla="*/ 354 h 375"/>
                  <a:gd name="T112" fmla="*/ 466 w 525"/>
                  <a:gd name="T113" fmla="*/ 355 h 375"/>
                  <a:gd name="T114" fmla="*/ 477 w 525"/>
                  <a:gd name="T115" fmla="*/ 358 h 375"/>
                  <a:gd name="T116" fmla="*/ 485 w 525"/>
                  <a:gd name="T117" fmla="*/ 361 h 375"/>
                  <a:gd name="T118" fmla="*/ 493 w 525"/>
                  <a:gd name="T119" fmla="*/ 363 h 375"/>
                  <a:gd name="T120" fmla="*/ 504 w 525"/>
                  <a:gd name="T121" fmla="*/ 367 h 375"/>
                  <a:gd name="T122" fmla="*/ 512 w 525"/>
                  <a:gd name="T123" fmla="*/ 367 h 375"/>
                  <a:gd name="T124" fmla="*/ 517 w 525"/>
                  <a:gd name="T125" fmla="*/ 37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5" h="375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5" y="9"/>
                    </a:lnTo>
                    <a:lnTo>
                      <a:pt x="35" y="13"/>
                    </a:lnTo>
                    <a:lnTo>
                      <a:pt x="38" y="13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4" y="30"/>
                    </a:lnTo>
                    <a:lnTo>
                      <a:pt x="54" y="33"/>
                    </a:lnTo>
                    <a:lnTo>
                      <a:pt x="57" y="33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7"/>
                    </a:lnTo>
                    <a:lnTo>
                      <a:pt x="62" y="47"/>
                    </a:lnTo>
                    <a:lnTo>
                      <a:pt x="62" y="58"/>
                    </a:lnTo>
                    <a:lnTo>
                      <a:pt x="65" y="58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7" y="66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5" y="73"/>
                    </a:lnTo>
                    <a:lnTo>
                      <a:pt x="78" y="73"/>
                    </a:lnTo>
                    <a:lnTo>
                      <a:pt x="78" y="79"/>
                    </a:lnTo>
                    <a:lnTo>
                      <a:pt x="81" y="79"/>
                    </a:lnTo>
                    <a:lnTo>
                      <a:pt x="81" y="86"/>
                    </a:lnTo>
                    <a:lnTo>
                      <a:pt x="83" y="86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89" y="107"/>
                    </a:lnTo>
                    <a:lnTo>
                      <a:pt x="91" y="107"/>
                    </a:lnTo>
                    <a:lnTo>
                      <a:pt x="91" y="109"/>
                    </a:lnTo>
                    <a:lnTo>
                      <a:pt x="94" y="109"/>
                    </a:lnTo>
                    <a:lnTo>
                      <a:pt x="94" y="117"/>
                    </a:lnTo>
                    <a:lnTo>
                      <a:pt x="97" y="117"/>
                    </a:lnTo>
                    <a:lnTo>
                      <a:pt x="97" y="123"/>
                    </a:lnTo>
                    <a:lnTo>
                      <a:pt x="99" y="123"/>
                    </a:lnTo>
                    <a:lnTo>
                      <a:pt x="99" y="129"/>
                    </a:lnTo>
                    <a:lnTo>
                      <a:pt x="102" y="129"/>
                    </a:lnTo>
                    <a:lnTo>
                      <a:pt x="102" y="138"/>
                    </a:lnTo>
                    <a:lnTo>
                      <a:pt x="105" y="138"/>
                    </a:lnTo>
                    <a:lnTo>
                      <a:pt x="105" y="141"/>
                    </a:lnTo>
                    <a:lnTo>
                      <a:pt x="107" y="141"/>
                    </a:lnTo>
                    <a:lnTo>
                      <a:pt x="107" y="149"/>
                    </a:lnTo>
                    <a:lnTo>
                      <a:pt x="110" y="149"/>
                    </a:lnTo>
                    <a:lnTo>
                      <a:pt x="110" y="152"/>
                    </a:lnTo>
                    <a:lnTo>
                      <a:pt x="113" y="152"/>
                    </a:lnTo>
                    <a:lnTo>
                      <a:pt x="113" y="160"/>
                    </a:lnTo>
                    <a:lnTo>
                      <a:pt x="116" y="160"/>
                    </a:lnTo>
                    <a:lnTo>
                      <a:pt x="116" y="166"/>
                    </a:lnTo>
                    <a:lnTo>
                      <a:pt x="118" y="166"/>
                    </a:lnTo>
                    <a:lnTo>
                      <a:pt x="118" y="169"/>
                    </a:lnTo>
                    <a:lnTo>
                      <a:pt x="121" y="169"/>
                    </a:lnTo>
                    <a:lnTo>
                      <a:pt x="121" y="170"/>
                    </a:lnTo>
                    <a:lnTo>
                      <a:pt x="124" y="170"/>
                    </a:lnTo>
                    <a:lnTo>
                      <a:pt x="124" y="173"/>
                    </a:lnTo>
                    <a:lnTo>
                      <a:pt x="126" y="173"/>
                    </a:lnTo>
                    <a:lnTo>
                      <a:pt x="126" y="176"/>
                    </a:lnTo>
                    <a:lnTo>
                      <a:pt x="129" y="176"/>
                    </a:lnTo>
                    <a:lnTo>
                      <a:pt x="129" y="188"/>
                    </a:lnTo>
                    <a:lnTo>
                      <a:pt x="132" y="188"/>
                    </a:lnTo>
                    <a:lnTo>
                      <a:pt x="132" y="195"/>
                    </a:lnTo>
                    <a:lnTo>
                      <a:pt x="134" y="195"/>
                    </a:lnTo>
                    <a:lnTo>
                      <a:pt x="134" y="197"/>
                    </a:lnTo>
                    <a:lnTo>
                      <a:pt x="137" y="197"/>
                    </a:lnTo>
                    <a:lnTo>
                      <a:pt x="137" y="201"/>
                    </a:lnTo>
                    <a:lnTo>
                      <a:pt x="140" y="201"/>
                    </a:lnTo>
                    <a:lnTo>
                      <a:pt x="140" y="205"/>
                    </a:lnTo>
                    <a:lnTo>
                      <a:pt x="142" y="205"/>
                    </a:lnTo>
                    <a:lnTo>
                      <a:pt x="142" y="207"/>
                    </a:lnTo>
                    <a:lnTo>
                      <a:pt x="145" y="207"/>
                    </a:lnTo>
                    <a:lnTo>
                      <a:pt x="145" y="214"/>
                    </a:lnTo>
                    <a:lnTo>
                      <a:pt x="148" y="214"/>
                    </a:lnTo>
                    <a:lnTo>
                      <a:pt x="148" y="219"/>
                    </a:lnTo>
                    <a:lnTo>
                      <a:pt x="150" y="219"/>
                    </a:lnTo>
                    <a:lnTo>
                      <a:pt x="150" y="220"/>
                    </a:lnTo>
                    <a:lnTo>
                      <a:pt x="153" y="220"/>
                    </a:lnTo>
                    <a:lnTo>
                      <a:pt x="153" y="223"/>
                    </a:lnTo>
                    <a:lnTo>
                      <a:pt x="156" y="223"/>
                    </a:lnTo>
                    <a:lnTo>
                      <a:pt x="156" y="226"/>
                    </a:lnTo>
                    <a:lnTo>
                      <a:pt x="158" y="226"/>
                    </a:lnTo>
                    <a:lnTo>
                      <a:pt x="158" y="228"/>
                    </a:lnTo>
                    <a:lnTo>
                      <a:pt x="164" y="228"/>
                    </a:lnTo>
                    <a:lnTo>
                      <a:pt x="164" y="229"/>
                    </a:lnTo>
                    <a:lnTo>
                      <a:pt x="166" y="229"/>
                    </a:lnTo>
                    <a:lnTo>
                      <a:pt x="166" y="234"/>
                    </a:lnTo>
                    <a:lnTo>
                      <a:pt x="169" y="234"/>
                    </a:lnTo>
                    <a:lnTo>
                      <a:pt x="169" y="235"/>
                    </a:lnTo>
                    <a:lnTo>
                      <a:pt x="172" y="235"/>
                    </a:lnTo>
                    <a:lnTo>
                      <a:pt x="172" y="238"/>
                    </a:lnTo>
                    <a:lnTo>
                      <a:pt x="174" y="238"/>
                    </a:lnTo>
                    <a:lnTo>
                      <a:pt x="174" y="241"/>
                    </a:lnTo>
                    <a:lnTo>
                      <a:pt x="177" y="241"/>
                    </a:lnTo>
                    <a:lnTo>
                      <a:pt x="177" y="243"/>
                    </a:lnTo>
                    <a:lnTo>
                      <a:pt x="180" y="243"/>
                    </a:lnTo>
                    <a:lnTo>
                      <a:pt x="180" y="246"/>
                    </a:lnTo>
                    <a:lnTo>
                      <a:pt x="182" y="246"/>
                    </a:lnTo>
                    <a:lnTo>
                      <a:pt x="182" y="247"/>
                    </a:lnTo>
                    <a:lnTo>
                      <a:pt x="185" y="247"/>
                    </a:lnTo>
                    <a:lnTo>
                      <a:pt x="185" y="252"/>
                    </a:lnTo>
                    <a:lnTo>
                      <a:pt x="188" y="252"/>
                    </a:lnTo>
                    <a:lnTo>
                      <a:pt x="188" y="253"/>
                    </a:lnTo>
                    <a:lnTo>
                      <a:pt x="190" y="253"/>
                    </a:lnTo>
                    <a:lnTo>
                      <a:pt x="190" y="255"/>
                    </a:lnTo>
                    <a:lnTo>
                      <a:pt x="193" y="255"/>
                    </a:lnTo>
                    <a:lnTo>
                      <a:pt x="193" y="255"/>
                    </a:lnTo>
                    <a:lnTo>
                      <a:pt x="199" y="255"/>
                    </a:lnTo>
                    <a:lnTo>
                      <a:pt x="199" y="256"/>
                    </a:lnTo>
                    <a:lnTo>
                      <a:pt x="201" y="256"/>
                    </a:lnTo>
                    <a:lnTo>
                      <a:pt x="201" y="256"/>
                    </a:lnTo>
                    <a:lnTo>
                      <a:pt x="204" y="256"/>
                    </a:lnTo>
                    <a:lnTo>
                      <a:pt x="204" y="262"/>
                    </a:lnTo>
                    <a:lnTo>
                      <a:pt x="207" y="262"/>
                    </a:lnTo>
                    <a:lnTo>
                      <a:pt x="207" y="264"/>
                    </a:lnTo>
                    <a:lnTo>
                      <a:pt x="209" y="264"/>
                    </a:lnTo>
                    <a:lnTo>
                      <a:pt x="209" y="268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5" y="268"/>
                    </a:lnTo>
                    <a:lnTo>
                      <a:pt x="215" y="270"/>
                    </a:lnTo>
                    <a:lnTo>
                      <a:pt x="217" y="270"/>
                    </a:lnTo>
                    <a:lnTo>
                      <a:pt x="217" y="271"/>
                    </a:lnTo>
                    <a:lnTo>
                      <a:pt x="220" y="271"/>
                    </a:lnTo>
                    <a:lnTo>
                      <a:pt x="220" y="274"/>
                    </a:lnTo>
                    <a:lnTo>
                      <a:pt x="223" y="274"/>
                    </a:lnTo>
                    <a:lnTo>
                      <a:pt x="223" y="274"/>
                    </a:lnTo>
                    <a:lnTo>
                      <a:pt x="225" y="274"/>
                    </a:lnTo>
                    <a:lnTo>
                      <a:pt x="225" y="276"/>
                    </a:lnTo>
                    <a:lnTo>
                      <a:pt x="228" y="276"/>
                    </a:lnTo>
                    <a:lnTo>
                      <a:pt x="228" y="277"/>
                    </a:lnTo>
                    <a:lnTo>
                      <a:pt x="231" y="277"/>
                    </a:lnTo>
                    <a:lnTo>
                      <a:pt x="231" y="279"/>
                    </a:lnTo>
                    <a:lnTo>
                      <a:pt x="233" y="279"/>
                    </a:lnTo>
                    <a:lnTo>
                      <a:pt x="233" y="279"/>
                    </a:lnTo>
                    <a:lnTo>
                      <a:pt x="239" y="279"/>
                    </a:lnTo>
                    <a:lnTo>
                      <a:pt x="239" y="280"/>
                    </a:lnTo>
                    <a:lnTo>
                      <a:pt x="241" y="280"/>
                    </a:lnTo>
                    <a:lnTo>
                      <a:pt x="241" y="280"/>
                    </a:lnTo>
                    <a:lnTo>
                      <a:pt x="247" y="280"/>
                    </a:lnTo>
                    <a:lnTo>
                      <a:pt x="247" y="280"/>
                    </a:lnTo>
                    <a:lnTo>
                      <a:pt x="249" y="280"/>
                    </a:lnTo>
                    <a:lnTo>
                      <a:pt x="249" y="280"/>
                    </a:lnTo>
                    <a:lnTo>
                      <a:pt x="252" y="280"/>
                    </a:lnTo>
                    <a:lnTo>
                      <a:pt x="252" y="282"/>
                    </a:lnTo>
                    <a:lnTo>
                      <a:pt x="257" y="282"/>
                    </a:lnTo>
                    <a:lnTo>
                      <a:pt x="257" y="283"/>
                    </a:lnTo>
                    <a:lnTo>
                      <a:pt x="260" y="283"/>
                    </a:lnTo>
                    <a:lnTo>
                      <a:pt x="260" y="285"/>
                    </a:lnTo>
                    <a:lnTo>
                      <a:pt x="263" y="285"/>
                    </a:lnTo>
                    <a:lnTo>
                      <a:pt x="263" y="288"/>
                    </a:lnTo>
                    <a:lnTo>
                      <a:pt x="265" y="288"/>
                    </a:lnTo>
                    <a:lnTo>
                      <a:pt x="265" y="288"/>
                    </a:lnTo>
                    <a:lnTo>
                      <a:pt x="271" y="288"/>
                    </a:lnTo>
                    <a:lnTo>
                      <a:pt x="271" y="288"/>
                    </a:lnTo>
                    <a:lnTo>
                      <a:pt x="279" y="288"/>
                    </a:lnTo>
                    <a:lnTo>
                      <a:pt x="279" y="291"/>
                    </a:lnTo>
                    <a:lnTo>
                      <a:pt x="282" y="291"/>
                    </a:lnTo>
                    <a:lnTo>
                      <a:pt x="282" y="293"/>
                    </a:lnTo>
                    <a:lnTo>
                      <a:pt x="284" y="293"/>
                    </a:lnTo>
                    <a:lnTo>
                      <a:pt x="284" y="294"/>
                    </a:lnTo>
                    <a:lnTo>
                      <a:pt x="287" y="294"/>
                    </a:lnTo>
                    <a:lnTo>
                      <a:pt x="287" y="296"/>
                    </a:lnTo>
                    <a:lnTo>
                      <a:pt x="290" y="296"/>
                    </a:lnTo>
                    <a:lnTo>
                      <a:pt x="290" y="299"/>
                    </a:lnTo>
                    <a:lnTo>
                      <a:pt x="292" y="299"/>
                    </a:lnTo>
                    <a:lnTo>
                      <a:pt x="292" y="299"/>
                    </a:lnTo>
                    <a:lnTo>
                      <a:pt x="295" y="299"/>
                    </a:lnTo>
                    <a:lnTo>
                      <a:pt x="295" y="303"/>
                    </a:lnTo>
                    <a:lnTo>
                      <a:pt x="298" y="303"/>
                    </a:lnTo>
                    <a:lnTo>
                      <a:pt x="298" y="305"/>
                    </a:lnTo>
                    <a:lnTo>
                      <a:pt x="300" y="305"/>
                    </a:lnTo>
                    <a:lnTo>
                      <a:pt x="300" y="305"/>
                    </a:lnTo>
                    <a:lnTo>
                      <a:pt x="303" y="305"/>
                    </a:lnTo>
                    <a:lnTo>
                      <a:pt x="303" y="306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08" y="306"/>
                    </a:lnTo>
                    <a:lnTo>
                      <a:pt x="308" y="308"/>
                    </a:lnTo>
                    <a:lnTo>
                      <a:pt x="319" y="308"/>
                    </a:lnTo>
                    <a:lnTo>
                      <a:pt x="319" y="308"/>
                    </a:lnTo>
                    <a:lnTo>
                      <a:pt x="322" y="308"/>
                    </a:lnTo>
                    <a:lnTo>
                      <a:pt x="322" y="308"/>
                    </a:lnTo>
                    <a:lnTo>
                      <a:pt x="324" y="308"/>
                    </a:lnTo>
                    <a:lnTo>
                      <a:pt x="324" y="309"/>
                    </a:lnTo>
                    <a:lnTo>
                      <a:pt x="330" y="309"/>
                    </a:lnTo>
                    <a:lnTo>
                      <a:pt x="330" y="311"/>
                    </a:lnTo>
                    <a:lnTo>
                      <a:pt x="333" y="311"/>
                    </a:lnTo>
                    <a:lnTo>
                      <a:pt x="333" y="314"/>
                    </a:lnTo>
                    <a:lnTo>
                      <a:pt x="335" y="314"/>
                    </a:lnTo>
                    <a:lnTo>
                      <a:pt x="335" y="315"/>
                    </a:lnTo>
                    <a:lnTo>
                      <a:pt x="338" y="315"/>
                    </a:lnTo>
                    <a:lnTo>
                      <a:pt x="338" y="317"/>
                    </a:lnTo>
                    <a:lnTo>
                      <a:pt x="341" y="317"/>
                    </a:lnTo>
                    <a:lnTo>
                      <a:pt x="341" y="318"/>
                    </a:lnTo>
                    <a:lnTo>
                      <a:pt x="343" y="318"/>
                    </a:lnTo>
                    <a:lnTo>
                      <a:pt x="343" y="323"/>
                    </a:lnTo>
                    <a:lnTo>
                      <a:pt x="346" y="323"/>
                    </a:lnTo>
                    <a:lnTo>
                      <a:pt x="346" y="323"/>
                    </a:lnTo>
                    <a:lnTo>
                      <a:pt x="351" y="323"/>
                    </a:lnTo>
                    <a:lnTo>
                      <a:pt x="351" y="328"/>
                    </a:lnTo>
                    <a:lnTo>
                      <a:pt x="354" y="328"/>
                    </a:lnTo>
                    <a:lnTo>
                      <a:pt x="354" y="329"/>
                    </a:lnTo>
                    <a:lnTo>
                      <a:pt x="362" y="329"/>
                    </a:lnTo>
                    <a:lnTo>
                      <a:pt x="362" y="329"/>
                    </a:lnTo>
                    <a:lnTo>
                      <a:pt x="367" y="329"/>
                    </a:lnTo>
                    <a:lnTo>
                      <a:pt x="367" y="331"/>
                    </a:lnTo>
                    <a:lnTo>
                      <a:pt x="370" y="331"/>
                    </a:lnTo>
                    <a:lnTo>
                      <a:pt x="370" y="334"/>
                    </a:lnTo>
                    <a:lnTo>
                      <a:pt x="373" y="334"/>
                    </a:lnTo>
                    <a:lnTo>
                      <a:pt x="373" y="334"/>
                    </a:lnTo>
                    <a:lnTo>
                      <a:pt x="375" y="334"/>
                    </a:lnTo>
                    <a:lnTo>
                      <a:pt x="375" y="334"/>
                    </a:lnTo>
                    <a:lnTo>
                      <a:pt x="381" y="334"/>
                    </a:lnTo>
                    <a:lnTo>
                      <a:pt x="381" y="334"/>
                    </a:lnTo>
                    <a:lnTo>
                      <a:pt x="383" y="334"/>
                    </a:lnTo>
                    <a:lnTo>
                      <a:pt x="383" y="334"/>
                    </a:lnTo>
                    <a:lnTo>
                      <a:pt x="386" y="334"/>
                    </a:lnTo>
                    <a:lnTo>
                      <a:pt x="386" y="334"/>
                    </a:lnTo>
                    <a:lnTo>
                      <a:pt x="389" y="334"/>
                    </a:lnTo>
                    <a:lnTo>
                      <a:pt x="389" y="337"/>
                    </a:lnTo>
                    <a:lnTo>
                      <a:pt x="391" y="337"/>
                    </a:lnTo>
                    <a:lnTo>
                      <a:pt x="391" y="337"/>
                    </a:lnTo>
                    <a:lnTo>
                      <a:pt x="394" y="337"/>
                    </a:lnTo>
                    <a:lnTo>
                      <a:pt x="394" y="341"/>
                    </a:lnTo>
                    <a:lnTo>
                      <a:pt x="397" y="341"/>
                    </a:lnTo>
                    <a:lnTo>
                      <a:pt x="397" y="341"/>
                    </a:lnTo>
                    <a:lnTo>
                      <a:pt x="399" y="341"/>
                    </a:lnTo>
                    <a:lnTo>
                      <a:pt x="399" y="341"/>
                    </a:lnTo>
                    <a:lnTo>
                      <a:pt x="402" y="341"/>
                    </a:lnTo>
                    <a:lnTo>
                      <a:pt x="402" y="341"/>
                    </a:lnTo>
                    <a:lnTo>
                      <a:pt x="405" y="341"/>
                    </a:lnTo>
                    <a:lnTo>
                      <a:pt x="405" y="343"/>
                    </a:lnTo>
                    <a:lnTo>
                      <a:pt x="408" y="343"/>
                    </a:lnTo>
                    <a:lnTo>
                      <a:pt x="408" y="343"/>
                    </a:lnTo>
                    <a:lnTo>
                      <a:pt x="410" y="343"/>
                    </a:lnTo>
                    <a:lnTo>
                      <a:pt x="410" y="344"/>
                    </a:lnTo>
                    <a:lnTo>
                      <a:pt x="413" y="344"/>
                    </a:lnTo>
                    <a:lnTo>
                      <a:pt x="413" y="344"/>
                    </a:lnTo>
                    <a:lnTo>
                      <a:pt x="416" y="344"/>
                    </a:lnTo>
                    <a:lnTo>
                      <a:pt x="416" y="344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21" y="344"/>
                    </a:lnTo>
                    <a:lnTo>
                      <a:pt x="421" y="344"/>
                    </a:lnTo>
                    <a:lnTo>
                      <a:pt x="432" y="344"/>
                    </a:lnTo>
                    <a:lnTo>
                      <a:pt x="432" y="346"/>
                    </a:lnTo>
                    <a:lnTo>
                      <a:pt x="437" y="346"/>
                    </a:lnTo>
                    <a:lnTo>
                      <a:pt x="437" y="346"/>
                    </a:lnTo>
                    <a:lnTo>
                      <a:pt x="440" y="346"/>
                    </a:lnTo>
                    <a:lnTo>
                      <a:pt x="440" y="349"/>
                    </a:lnTo>
                    <a:lnTo>
                      <a:pt x="442" y="349"/>
                    </a:lnTo>
                    <a:lnTo>
                      <a:pt x="442" y="350"/>
                    </a:lnTo>
                    <a:lnTo>
                      <a:pt x="445" y="350"/>
                    </a:lnTo>
                    <a:lnTo>
                      <a:pt x="445" y="352"/>
                    </a:lnTo>
                    <a:lnTo>
                      <a:pt x="448" y="352"/>
                    </a:lnTo>
                    <a:lnTo>
                      <a:pt x="448" y="354"/>
                    </a:lnTo>
                    <a:lnTo>
                      <a:pt x="453" y="354"/>
                    </a:lnTo>
                    <a:lnTo>
                      <a:pt x="453" y="354"/>
                    </a:lnTo>
                    <a:lnTo>
                      <a:pt x="458" y="354"/>
                    </a:lnTo>
                    <a:lnTo>
                      <a:pt x="458" y="354"/>
                    </a:lnTo>
                    <a:lnTo>
                      <a:pt x="466" y="354"/>
                    </a:lnTo>
                    <a:lnTo>
                      <a:pt x="466" y="355"/>
                    </a:lnTo>
                    <a:lnTo>
                      <a:pt x="472" y="355"/>
                    </a:lnTo>
                    <a:lnTo>
                      <a:pt x="472" y="355"/>
                    </a:lnTo>
                    <a:lnTo>
                      <a:pt x="474" y="355"/>
                    </a:lnTo>
                    <a:lnTo>
                      <a:pt x="474" y="358"/>
                    </a:lnTo>
                    <a:lnTo>
                      <a:pt x="477" y="358"/>
                    </a:lnTo>
                    <a:lnTo>
                      <a:pt x="477" y="360"/>
                    </a:lnTo>
                    <a:lnTo>
                      <a:pt x="483" y="360"/>
                    </a:lnTo>
                    <a:lnTo>
                      <a:pt x="483" y="361"/>
                    </a:lnTo>
                    <a:lnTo>
                      <a:pt x="485" y="361"/>
                    </a:lnTo>
                    <a:lnTo>
                      <a:pt x="485" y="361"/>
                    </a:lnTo>
                    <a:lnTo>
                      <a:pt x="488" y="361"/>
                    </a:lnTo>
                    <a:lnTo>
                      <a:pt x="488" y="361"/>
                    </a:lnTo>
                    <a:lnTo>
                      <a:pt x="490" y="361"/>
                    </a:lnTo>
                    <a:lnTo>
                      <a:pt x="490" y="363"/>
                    </a:lnTo>
                    <a:lnTo>
                      <a:pt x="493" y="363"/>
                    </a:lnTo>
                    <a:lnTo>
                      <a:pt x="493" y="363"/>
                    </a:lnTo>
                    <a:lnTo>
                      <a:pt x="501" y="363"/>
                    </a:lnTo>
                    <a:lnTo>
                      <a:pt x="501" y="364"/>
                    </a:lnTo>
                    <a:lnTo>
                      <a:pt x="504" y="364"/>
                    </a:lnTo>
                    <a:lnTo>
                      <a:pt x="504" y="367"/>
                    </a:lnTo>
                    <a:lnTo>
                      <a:pt x="507" y="367"/>
                    </a:lnTo>
                    <a:lnTo>
                      <a:pt x="507" y="367"/>
                    </a:lnTo>
                    <a:lnTo>
                      <a:pt x="509" y="367"/>
                    </a:lnTo>
                    <a:lnTo>
                      <a:pt x="509" y="367"/>
                    </a:lnTo>
                    <a:lnTo>
                      <a:pt x="512" y="367"/>
                    </a:lnTo>
                    <a:lnTo>
                      <a:pt x="512" y="367"/>
                    </a:lnTo>
                    <a:lnTo>
                      <a:pt x="515" y="367"/>
                    </a:lnTo>
                    <a:lnTo>
                      <a:pt x="515" y="369"/>
                    </a:lnTo>
                    <a:lnTo>
                      <a:pt x="517" y="369"/>
                    </a:lnTo>
                    <a:lnTo>
                      <a:pt x="517" y="371"/>
                    </a:lnTo>
                    <a:lnTo>
                      <a:pt x="523" y="371"/>
                    </a:lnTo>
                    <a:lnTo>
                      <a:pt x="523" y="371"/>
                    </a:lnTo>
                    <a:lnTo>
                      <a:pt x="525" y="371"/>
                    </a:lnTo>
                    <a:lnTo>
                      <a:pt x="525" y="375"/>
                    </a:lnTo>
                  </a:path>
                </a:pathLst>
              </a:custGeom>
              <a:noFill/>
              <a:ln w="4763" cap="flat">
                <a:solidFill>
                  <a:srgbClr val="AABA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0">
                <a:extLst>
                  <a:ext uri="{FF2B5EF4-FFF2-40B4-BE49-F238E27FC236}">
                    <a16:creationId xmlns:a16="http://schemas.microsoft.com/office/drawing/2014/main" id="{19E2D1C7-E6C4-4D60-8A4B-A52FD5621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420"/>
                <a:ext cx="731" cy="107"/>
              </a:xfrm>
              <a:custGeom>
                <a:avLst/>
                <a:gdLst>
                  <a:gd name="T0" fmla="*/ 0 w 731"/>
                  <a:gd name="T1" fmla="*/ 0 h 107"/>
                  <a:gd name="T2" fmla="*/ 54 w 731"/>
                  <a:gd name="T3" fmla="*/ 0 h 107"/>
                  <a:gd name="T4" fmla="*/ 91 w 731"/>
                  <a:gd name="T5" fmla="*/ 0 h 107"/>
                  <a:gd name="T6" fmla="*/ 145 w 731"/>
                  <a:gd name="T7" fmla="*/ 0 h 107"/>
                  <a:gd name="T8" fmla="*/ 179 w 731"/>
                  <a:gd name="T9" fmla="*/ 0 h 107"/>
                  <a:gd name="T10" fmla="*/ 193 w 731"/>
                  <a:gd name="T11" fmla="*/ 1 h 107"/>
                  <a:gd name="T12" fmla="*/ 204 w 731"/>
                  <a:gd name="T13" fmla="*/ 1 h 107"/>
                  <a:gd name="T14" fmla="*/ 214 w 731"/>
                  <a:gd name="T15" fmla="*/ 1 h 107"/>
                  <a:gd name="T16" fmla="*/ 222 w 731"/>
                  <a:gd name="T17" fmla="*/ 2 h 107"/>
                  <a:gd name="T18" fmla="*/ 233 w 731"/>
                  <a:gd name="T19" fmla="*/ 4 h 107"/>
                  <a:gd name="T20" fmla="*/ 241 w 731"/>
                  <a:gd name="T21" fmla="*/ 7 h 107"/>
                  <a:gd name="T22" fmla="*/ 252 w 731"/>
                  <a:gd name="T23" fmla="*/ 12 h 107"/>
                  <a:gd name="T24" fmla="*/ 260 w 731"/>
                  <a:gd name="T25" fmla="*/ 17 h 107"/>
                  <a:gd name="T26" fmla="*/ 271 w 731"/>
                  <a:gd name="T27" fmla="*/ 22 h 107"/>
                  <a:gd name="T28" fmla="*/ 279 w 731"/>
                  <a:gd name="T29" fmla="*/ 27 h 107"/>
                  <a:gd name="T30" fmla="*/ 289 w 731"/>
                  <a:gd name="T31" fmla="*/ 32 h 107"/>
                  <a:gd name="T32" fmla="*/ 297 w 731"/>
                  <a:gd name="T33" fmla="*/ 37 h 107"/>
                  <a:gd name="T34" fmla="*/ 308 w 731"/>
                  <a:gd name="T35" fmla="*/ 42 h 107"/>
                  <a:gd name="T36" fmla="*/ 316 w 731"/>
                  <a:gd name="T37" fmla="*/ 47 h 107"/>
                  <a:gd name="T38" fmla="*/ 327 w 731"/>
                  <a:gd name="T39" fmla="*/ 52 h 107"/>
                  <a:gd name="T40" fmla="*/ 335 w 731"/>
                  <a:gd name="T41" fmla="*/ 56 h 107"/>
                  <a:gd name="T42" fmla="*/ 346 w 731"/>
                  <a:gd name="T43" fmla="*/ 60 h 107"/>
                  <a:gd name="T44" fmla="*/ 354 w 731"/>
                  <a:gd name="T45" fmla="*/ 64 h 107"/>
                  <a:gd name="T46" fmla="*/ 364 w 731"/>
                  <a:gd name="T47" fmla="*/ 67 h 107"/>
                  <a:gd name="T48" fmla="*/ 372 w 731"/>
                  <a:gd name="T49" fmla="*/ 70 h 107"/>
                  <a:gd name="T50" fmla="*/ 383 w 731"/>
                  <a:gd name="T51" fmla="*/ 72 h 107"/>
                  <a:gd name="T52" fmla="*/ 391 w 731"/>
                  <a:gd name="T53" fmla="*/ 74 h 107"/>
                  <a:gd name="T54" fmla="*/ 402 w 731"/>
                  <a:gd name="T55" fmla="*/ 76 h 107"/>
                  <a:gd name="T56" fmla="*/ 410 w 731"/>
                  <a:gd name="T57" fmla="*/ 78 h 107"/>
                  <a:gd name="T58" fmla="*/ 421 w 731"/>
                  <a:gd name="T59" fmla="*/ 79 h 107"/>
                  <a:gd name="T60" fmla="*/ 429 w 731"/>
                  <a:gd name="T61" fmla="*/ 81 h 107"/>
                  <a:gd name="T62" fmla="*/ 439 w 731"/>
                  <a:gd name="T63" fmla="*/ 82 h 107"/>
                  <a:gd name="T64" fmla="*/ 447 w 731"/>
                  <a:gd name="T65" fmla="*/ 83 h 107"/>
                  <a:gd name="T66" fmla="*/ 458 w 731"/>
                  <a:gd name="T67" fmla="*/ 84 h 107"/>
                  <a:gd name="T68" fmla="*/ 466 w 731"/>
                  <a:gd name="T69" fmla="*/ 85 h 107"/>
                  <a:gd name="T70" fmla="*/ 477 w 731"/>
                  <a:gd name="T71" fmla="*/ 86 h 107"/>
                  <a:gd name="T72" fmla="*/ 485 w 731"/>
                  <a:gd name="T73" fmla="*/ 87 h 107"/>
                  <a:gd name="T74" fmla="*/ 496 w 731"/>
                  <a:gd name="T75" fmla="*/ 88 h 107"/>
                  <a:gd name="T76" fmla="*/ 504 w 731"/>
                  <a:gd name="T77" fmla="*/ 88 h 107"/>
                  <a:gd name="T78" fmla="*/ 514 w 731"/>
                  <a:gd name="T79" fmla="*/ 90 h 107"/>
                  <a:gd name="T80" fmla="*/ 522 w 731"/>
                  <a:gd name="T81" fmla="*/ 90 h 107"/>
                  <a:gd name="T82" fmla="*/ 533 w 731"/>
                  <a:gd name="T83" fmla="*/ 91 h 107"/>
                  <a:gd name="T84" fmla="*/ 541 w 731"/>
                  <a:gd name="T85" fmla="*/ 92 h 107"/>
                  <a:gd name="T86" fmla="*/ 552 w 731"/>
                  <a:gd name="T87" fmla="*/ 93 h 107"/>
                  <a:gd name="T88" fmla="*/ 560 w 731"/>
                  <a:gd name="T89" fmla="*/ 94 h 107"/>
                  <a:gd name="T90" fmla="*/ 571 w 731"/>
                  <a:gd name="T91" fmla="*/ 94 h 107"/>
                  <a:gd name="T92" fmla="*/ 579 w 731"/>
                  <a:gd name="T93" fmla="*/ 95 h 107"/>
                  <a:gd name="T94" fmla="*/ 589 w 731"/>
                  <a:gd name="T95" fmla="*/ 96 h 107"/>
                  <a:gd name="T96" fmla="*/ 597 w 731"/>
                  <a:gd name="T97" fmla="*/ 97 h 107"/>
                  <a:gd name="T98" fmla="*/ 608 w 731"/>
                  <a:gd name="T99" fmla="*/ 97 h 107"/>
                  <a:gd name="T100" fmla="*/ 616 w 731"/>
                  <a:gd name="T101" fmla="*/ 98 h 107"/>
                  <a:gd name="T102" fmla="*/ 627 w 731"/>
                  <a:gd name="T103" fmla="*/ 99 h 107"/>
                  <a:gd name="T104" fmla="*/ 635 w 731"/>
                  <a:gd name="T105" fmla="*/ 99 h 107"/>
                  <a:gd name="T106" fmla="*/ 646 w 731"/>
                  <a:gd name="T107" fmla="*/ 100 h 107"/>
                  <a:gd name="T108" fmla="*/ 654 w 731"/>
                  <a:gd name="T109" fmla="*/ 100 h 107"/>
                  <a:gd name="T110" fmla="*/ 664 w 731"/>
                  <a:gd name="T111" fmla="*/ 101 h 107"/>
                  <a:gd name="T112" fmla="*/ 672 w 731"/>
                  <a:gd name="T113" fmla="*/ 102 h 107"/>
                  <a:gd name="T114" fmla="*/ 683 w 731"/>
                  <a:gd name="T115" fmla="*/ 102 h 107"/>
                  <a:gd name="T116" fmla="*/ 691 w 731"/>
                  <a:gd name="T117" fmla="*/ 103 h 107"/>
                  <a:gd name="T118" fmla="*/ 702 w 731"/>
                  <a:gd name="T119" fmla="*/ 104 h 107"/>
                  <a:gd name="T120" fmla="*/ 710 w 731"/>
                  <a:gd name="T121" fmla="*/ 104 h 107"/>
                  <a:gd name="T122" fmla="*/ 721 w 731"/>
                  <a:gd name="T123" fmla="*/ 105 h 107"/>
                  <a:gd name="T124" fmla="*/ 729 w 731"/>
                  <a:gd name="T125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1" h="10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5" y="1"/>
                    </a:lnTo>
                    <a:lnTo>
                      <a:pt x="190" y="1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8" y="1"/>
                    </a:lnTo>
                    <a:lnTo>
                      <a:pt x="198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6" y="1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12" y="1"/>
                    </a:lnTo>
                    <a:lnTo>
                      <a:pt x="212" y="1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7" y="1"/>
                    </a:lnTo>
                    <a:lnTo>
                      <a:pt x="217" y="1"/>
                    </a:lnTo>
                    <a:lnTo>
                      <a:pt x="220" y="1"/>
                    </a:lnTo>
                    <a:lnTo>
                      <a:pt x="220" y="2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5" y="2"/>
                    </a:lnTo>
                    <a:lnTo>
                      <a:pt x="225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0" y="4"/>
                    </a:lnTo>
                    <a:lnTo>
                      <a:pt x="233" y="4"/>
                    </a:lnTo>
                    <a:lnTo>
                      <a:pt x="233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38" y="6"/>
                    </a:lnTo>
                    <a:lnTo>
                      <a:pt x="241" y="6"/>
                    </a:lnTo>
                    <a:lnTo>
                      <a:pt x="241" y="7"/>
                    </a:lnTo>
                    <a:lnTo>
                      <a:pt x="244" y="7"/>
                    </a:lnTo>
                    <a:lnTo>
                      <a:pt x="244" y="8"/>
                    </a:lnTo>
                    <a:lnTo>
                      <a:pt x="246" y="8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49" y="12"/>
                    </a:lnTo>
                    <a:lnTo>
                      <a:pt x="252" y="12"/>
                    </a:lnTo>
                    <a:lnTo>
                      <a:pt x="252" y="13"/>
                    </a:lnTo>
                    <a:lnTo>
                      <a:pt x="254" y="13"/>
                    </a:lnTo>
                    <a:lnTo>
                      <a:pt x="254" y="14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60" y="15"/>
                    </a:lnTo>
                    <a:lnTo>
                      <a:pt x="260" y="17"/>
                    </a:lnTo>
                    <a:lnTo>
                      <a:pt x="263" y="17"/>
                    </a:lnTo>
                    <a:lnTo>
                      <a:pt x="263" y="19"/>
                    </a:lnTo>
                    <a:lnTo>
                      <a:pt x="265" y="19"/>
                    </a:lnTo>
                    <a:lnTo>
                      <a:pt x="265" y="20"/>
                    </a:lnTo>
                    <a:lnTo>
                      <a:pt x="268" y="20"/>
                    </a:lnTo>
                    <a:lnTo>
                      <a:pt x="268" y="22"/>
                    </a:lnTo>
                    <a:lnTo>
                      <a:pt x="271" y="22"/>
                    </a:lnTo>
                    <a:lnTo>
                      <a:pt x="271" y="24"/>
                    </a:lnTo>
                    <a:lnTo>
                      <a:pt x="273" y="24"/>
                    </a:lnTo>
                    <a:lnTo>
                      <a:pt x="273" y="25"/>
                    </a:lnTo>
                    <a:lnTo>
                      <a:pt x="276" y="25"/>
                    </a:lnTo>
                    <a:lnTo>
                      <a:pt x="276" y="26"/>
                    </a:lnTo>
                    <a:lnTo>
                      <a:pt x="279" y="26"/>
                    </a:lnTo>
                    <a:lnTo>
                      <a:pt x="279" y="27"/>
                    </a:lnTo>
                    <a:lnTo>
                      <a:pt x="281" y="27"/>
                    </a:lnTo>
                    <a:lnTo>
                      <a:pt x="281" y="29"/>
                    </a:lnTo>
                    <a:lnTo>
                      <a:pt x="284" y="29"/>
                    </a:lnTo>
                    <a:lnTo>
                      <a:pt x="284" y="30"/>
                    </a:lnTo>
                    <a:lnTo>
                      <a:pt x="287" y="30"/>
                    </a:lnTo>
                    <a:lnTo>
                      <a:pt x="287" y="32"/>
                    </a:lnTo>
                    <a:lnTo>
                      <a:pt x="289" y="32"/>
                    </a:lnTo>
                    <a:lnTo>
                      <a:pt x="289" y="33"/>
                    </a:lnTo>
                    <a:lnTo>
                      <a:pt x="292" y="33"/>
                    </a:lnTo>
                    <a:lnTo>
                      <a:pt x="292" y="34"/>
                    </a:lnTo>
                    <a:lnTo>
                      <a:pt x="295" y="34"/>
                    </a:lnTo>
                    <a:lnTo>
                      <a:pt x="295" y="36"/>
                    </a:lnTo>
                    <a:lnTo>
                      <a:pt x="297" y="36"/>
                    </a:lnTo>
                    <a:lnTo>
                      <a:pt x="297" y="37"/>
                    </a:lnTo>
                    <a:lnTo>
                      <a:pt x="300" y="37"/>
                    </a:lnTo>
                    <a:lnTo>
                      <a:pt x="300" y="39"/>
                    </a:lnTo>
                    <a:lnTo>
                      <a:pt x="303" y="39"/>
                    </a:lnTo>
                    <a:lnTo>
                      <a:pt x="303" y="41"/>
                    </a:lnTo>
                    <a:lnTo>
                      <a:pt x="305" y="41"/>
                    </a:lnTo>
                    <a:lnTo>
                      <a:pt x="305" y="42"/>
                    </a:lnTo>
                    <a:lnTo>
                      <a:pt x="308" y="42"/>
                    </a:lnTo>
                    <a:lnTo>
                      <a:pt x="308" y="43"/>
                    </a:lnTo>
                    <a:lnTo>
                      <a:pt x="311" y="43"/>
                    </a:lnTo>
                    <a:lnTo>
                      <a:pt x="311" y="45"/>
                    </a:lnTo>
                    <a:lnTo>
                      <a:pt x="313" y="45"/>
                    </a:lnTo>
                    <a:lnTo>
                      <a:pt x="313" y="46"/>
                    </a:lnTo>
                    <a:lnTo>
                      <a:pt x="316" y="46"/>
                    </a:lnTo>
                    <a:lnTo>
                      <a:pt x="316" y="47"/>
                    </a:lnTo>
                    <a:lnTo>
                      <a:pt x="319" y="47"/>
                    </a:lnTo>
                    <a:lnTo>
                      <a:pt x="319" y="49"/>
                    </a:lnTo>
                    <a:lnTo>
                      <a:pt x="322" y="49"/>
                    </a:lnTo>
                    <a:lnTo>
                      <a:pt x="322" y="50"/>
                    </a:lnTo>
                    <a:lnTo>
                      <a:pt x="324" y="50"/>
                    </a:lnTo>
                    <a:lnTo>
                      <a:pt x="324" y="52"/>
                    </a:lnTo>
                    <a:lnTo>
                      <a:pt x="327" y="52"/>
                    </a:lnTo>
                    <a:lnTo>
                      <a:pt x="327" y="53"/>
                    </a:lnTo>
                    <a:lnTo>
                      <a:pt x="330" y="53"/>
                    </a:lnTo>
                    <a:lnTo>
                      <a:pt x="330" y="54"/>
                    </a:lnTo>
                    <a:lnTo>
                      <a:pt x="332" y="54"/>
                    </a:lnTo>
                    <a:lnTo>
                      <a:pt x="332" y="55"/>
                    </a:lnTo>
                    <a:lnTo>
                      <a:pt x="335" y="55"/>
                    </a:lnTo>
                    <a:lnTo>
                      <a:pt x="335" y="56"/>
                    </a:lnTo>
                    <a:lnTo>
                      <a:pt x="338" y="56"/>
                    </a:lnTo>
                    <a:lnTo>
                      <a:pt x="338" y="57"/>
                    </a:lnTo>
                    <a:lnTo>
                      <a:pt x="340" y="57"/>
                    </a:lnTo>
                    <a:lnTo>
                      <a:pt x="340" y="59"/>
                    </a:lnTo>
                    <a:lnTo>
                      <a:pt x="343" y="59"/>
                    </a:lnTo>
                    <a:lnTo>
                      <a:pt x="343" y="60"/>
                    </a:lnTo>
                    <a:lnTo>
                      <a:pt x="346" y="60"/>
                    </a:lnTo>
                    <a:lnTo>
                      <a:pt x="346" y="61"/>
                    </a:lnTo>
                    <a:lnTo>
                      <a:pt x="348" y="61"/>
                    </a:lnTo>
                    <a:lnTo>
                      <a:pt x="348" y="62"/>
                    </a:lnTo>
                    <a:lnTo>
                      <a:pt x="351" y="62"/>
                    </a:lnTo>
                    <a:lnTo>
                      <a:pt x="351" y="63"/>
                    </a:lnTo>
                    <a:lnTo>
                      <a:pt x="354" y="63"/>
                    </a:lnTo>
                    <a:lnTo>
                      <a:pt x="354" y="64"/>
                    </a:lnTo>
                    <a:lnTo>
                      <a:pt x="356" y="64"/>
                    </a:lnTo>
                    <a:lnTo>
                      <a:pt x="356" y="65"/>
                    </a:lnTo>
                    <a:lnTo>
                      <a:pt x="359" y="65"/>
                    </a:lnTo>
                    <a:lnTo>
                      <a:pt x="359" y="66"/>
                    </a:lnTo>
                    <a:lnTo>
                      <a:pt x="362" y="66"/>
                    </a:lnTo>
                    <a:lnTo>
                      <a:pt x="362" y="67"/>
                    </a:lnTo>
                    <a:lnTo>
                      <a:pt x="364" y="67"/>
                    </a:lnTo>
                    <a:lnTo>
                      <a:pt x="364" y="68"/>
                    </a:lnTo>
                    <a:lnTo>
                      <a:pt x="367" y="68"/>
                    </a:lnTo>
                    <a:lnTo>
                      <a:pt x="367" y="68"/>
                    </a:lnTo>
                    <a:lnTo>
                      <a:pt x="370" y="68"/>
                    </a:lnTo>
                    <a:lnTo>
                      <a:pt x="370" y="69"/>
                    </a:lnTo>
                    <a:lnTo>
                      <a:pt x="372" y="69"/>
                    </a:lnTo>
                    <a:lnTo>
                      <a:pt x="372" y="70"/>
                    </a:lnTo>
                    <a:lnTo>
                      <a:pt x="375" y="70"/>
                    </a:lnTo>
                    <a:lnTo>
                      <a:pt x="375" y="70"/>
                    </a:lnTo>
                    <a:lnTo>
                      <a:pt x="378" y="70"/>
                    </a:lnTo>
                    <a:lnTo>
                      <a:pt x="378" y="71"/>
                    </a:lnTo>
                    <a:lnTo>
                      <a:pt x="380" y="71"/>
                    </a:lnTo>
                    <a:lnTo>
                      <a:pt x="380" y="72"/>
                    </a:lnTo>
                    <a:lnTo>
                      <a:pt x="383" y="72"/>
                    </a:lnTo>
                    <a:lnTo>
                      <a:pt x="383" y="72"/>
                    </a:lnTo>
                    <a:lnTo>
                      <a:pt x="386" y="72"/>
                    </a:lnTo>
                    <a:lnTo>
                      <a:pt x="386" y="73"/>
                    </a:lnTo>
                    <a:lnTo>
                      <a:pt x="388" y="73"/>
                    </a:lnTo>
                    <a:lnTo>
                      <a:pt x="388" y="74"/>
                    </a:lnTo>
                    <a:lnTo>
                      <a:pt x="391" y="74"/>
                    </a:lnTo>
                    <a:lnTo>
                      <a:pt x="391" y="74"/>
                    </a:lnTo>
                    <a:lnTo>
                      <a:pt x="394" y="74"/>
                    </a:lnTo>
                    <a:lnTo>
                      <a:pt x="394" y="74"/>
                    </a:lnTo>
                    <a:lnTo>
                      <a:pt x="396" y="74"/>
                    </a:lnTo>
                    <a:lnTo>
                      <a:pt x="396" y="75"/>
                    </a:lnTo>
                    <a:lnTo>
                      <a:pt x="399" y="75"/>
                    </a:lnTo>
                    <a:lnTo>
                      <a:pt x="399" y="76"/>
                    </a:lnTo>
                    <a:lnTo>
                      <a:pt x="402" y="76"/>
                    </a:lnTo>
                    <a:lnTo>
                      <a:pt x="402" y="76"/>
                    </a:lnTo>
                    <a:lnTo>
                      <a:pt x="405" y="76"/>
                    </a:lnTo>
                    <a:lnTo>
                      <a:pt x="405" y="77"/>
                    </a:lnTo>
                    <a:lnTo>
                      <a:pt x="407" y="77"/>
                    </a:lnTo>
                    <a:lnTo>
                      <a:pt x="407" y="77"/>
                    </a:lnTo>
                    <a:lnTo>
                      <a:pt x="410" y="77"/>
                    </a:lnTo>
                    <a:lnTo>
                      <a:pt x="410" y="78"/>
                    </a:lnTo>
                    <a:lnTo>
                      <a:pt x="413" y="78"/>
                    </a:lnTo>
                    <a:lnTo>
                      <a:pt x="413" y="78"/>
                    </a:lnTo>
                    <a:lnTo>
                      <a:pt x="415" y="78"/>
                    </a:lnTo>
                    <a:lnTo>
                      <a:pt x="415" y="79"/>
                    </a:lnTo>
                    <a:lnTo>
                      <a:pt x="418" y="79"/>
                    </a:lnTo>
                    <a:lnTo>
                      <a:pt x="418" y="79"/>
                    </a:lnTo>
                    <a:lnTo>
                      <a:pt x="421" y="79"/>
                    </a:lnTo>
                    <a:lnTo>
                      <a:pt x="421" y="79"/>
                    </a:lnTo>
                    <a:lnTo>
                      <a:pt x="423" y="79"/>
                    </a:lnTo>
                    <a:lnTo>
                      <a:pt x="423" y="80"/>
                    </a:lnTo>
                    <a:lnTo>
                      <a:pt x="426" y="80"/>
                    </a:lnTo>
                    <a:lnTo>
                      <a:pt x="426" y="80"/>
                    </a:lnTo>
                    <a:lnTo>
                      <a:pt x="429" y="80"/>
                    </a:lnTo>
                    <a:lnTo>
                      <a:pt x="429" y="81"/>
                    </a:lnTo>
                    <a:lnTo>
                      <a:pt x="431" y="81"/>
                    </a:lnTo>
                    <a:lnTo>
                      <a:pt x="431" y="81"/>
                    </a:lnTo>
                    <a:lnTo>
                      <a:pt x="434" y="81"/>
                    </a:lnTo>
                    <a:lnTo>
                      <a:pt x="434" y="82"/>
                    </a:lnTo>
                    <a:lnTo>
                      <a:pt x="437" y="82"/>
                    </a:lnTo>
                    <a:lnTo>
                      <a:pt x="437" y="82"/>
                    </a:lnTo>
                    <a:lnTo>
                      <a:pt x="439" y="82"/>
                    </a:lnTo>
                    <a:lnTo>
                      <a:pt x="439" y="82"/>
                    </a:lnTo>
                    <a:lnTo>
                      <a:pt x="442" y="82"/>
                    </a:lnTo>
                    <a:lnTo>
                      <a:pt x="442" y="82"/>
                    </a:lnTo>
                    <a:lnTo>
                      <a:pt x="445" y="82"/>
                    </a:lnTo>
                    <a:lnTo>
                      <a:pt x="445" y="83"/>
                    </a:lnTo>
                    <a:lnTo>
                      <a:pt x="447" y="83"/>
                    </a:lnTo>
                    <a:lnTo>
                      <a:pt x="447" y="83"/>
                    </a:lnTo>
                    <a:lnTo>
                      <a:pt x="450" y="83"/>
                    </a:lnTo>
                    <a:lnTo>
                      <a:pt x="450" y="83"/>
                    </a:lnTo>
                    <a:lnTo>
                      <a:pt x="453" y="83"/>
                    </a:lnTo>
                    <a:lnTo>
                      <a:pt x="453" y="84"/>
                    </a:lnTo>
                    <a:lnTo>
                      <a:pt x="455" y="84"/>
                    </a:lnTo>
                    <a:lnTo>
                      <a:pt x="455" y="84"/>
                    </a:lnTo>
                    <a:lnTo>
                      <a:pt x="458" y="84"/>
                    </a:lnTo>
                    <a:lnTo>
                      <a:pt x="458" y="84"/>
                    </a:lnTo>
                    <a:lnTo>
                      <a:pt x="461" y="84"/>
                    </a:lnTo>
                    <a:lnTo>
                      <a:pt x="461" y="84"/>
                    </a:lnTo>
                    <a:lnTo>
                      <a:pt x="463" y="84"/>
                    </a:lnTo>
                    <a:lnTo>
                      <a:pt x="463" y="85"/>
                    </a:lnTo>
                    <a:lnTo>
                      <a:pt x="466" y="85"/>
                    </a:lnTo>
                    <a:lnTo>
                      <a:pt x="466" y="85"/>
                    </a:lnTo>
                    <a:lnTo>
                      <a:pt x="469" y="85"/>
                    </a:lnTo>
                    <a:lnTo>
                      <a:pt x="469" y="85"/>
                    </a:lnTo>
                    <a:lnTo>
                      <a:pt x="471" y="85"/>
                    </a:lnTo>
                    <a:lnTo>
                      <a:pt x="471" y="86"/>
                    </a:lnTo>
                    <a:lnTo>
                      <a:pt x="474" y="86"/>
                    </a:lnTo>
                    <a:lnTo>
                      <a:pt x="474" y="86"/>
                    </a:lnTo>
                    <a:lnTo>
                      <a:pt x="477" y="86"/>
                    </a:lnTo>
                    <a:lnTo>
                      <a:pt x="477" y="86"/>
                    </a:lnTo>
                    <a:lnTo>
                      <a:pt x="480" y="86"/>
                    </a:lnTo>
                    <a:lnTo>
                      <a:pt x="480" y="86"/>
                    </a:lnTo>
                    <a:lnTo>
                      <a:pt x="482" y="86"/>
                    </a:lnTo>
                    <a:lnTo>
                      <a:pt x="482" y="87"/>
                    </a:lnTo>
                    <a:lnTo>
                      <a:pt x="485" y="87"/>
                    </a:lnTo>
                    <a:lnTo>
                      <a:pt x="485" y="87"/>
                    </a:lnTo>
                    <a:lnTo>
                      <a:pt x="488" y="87"/>
                    </a:lnTo>
                    <a:lnTo>
                      <a:pt x="488" y="87"/>
                    </a:lnTo>
                    <a:lnTo>
                      <a:pt x="490" y="87"/>
                    </a:lnTo>
                    <a:lnTo>
                      <a:pt x="490" y="87"/>
                    </a:lnTo>
                    <a:lnTo>
                      <a:pt x="493" y="87"/>
                    </a:lnTo>
                    <a:lnTo>
                      <a:pt x="493" y="88"/>
                    </a:lnTo>
                    <a:lnTo>
                      <a:pt x="496" y="88"/>
                    </a:lnTo>
                    <a:lnTo>
                      <a:pt x="496" y="88"/>
                    </a:lnTo>
                    <a:lnTo>
                      <a:pt x="498" y="88"/>
                    </a:lnTo>
                    <a:lnTo>
                      <a:pt x="498" y="88"/>
                    </a:lnTo>
                    <a:lnTo>
                      <a:pt x="501" y="88"/>
                    </a:lnTo>
                    <a:lnTo>
                      <a:pt x="501" y="88"/>
                    </a:lnTo>
                    <a:lnTo>
                      <a:pt x="504" y="88"/>
                    </a:lnTo>
                    <a:lnTo>
                      <a:pt x="504" y="88"/>
                    </a:lnTo>
                    <a:lnTo>
                      <a:pt x="506" y="88"/>
                    </a:lnTo>
                    <a:lnTo>
                      <a:pt x="506" y="89"/>
                    </a:lnTo>
                    <a:lnTo>
                      <a:pt x="509" y="89"/>
                    </a:lnTo>
                    <a:lnTo>
                      <a:pt x="509" y="89"/>
                    </a:lnTo>
                    <a:lnTo>
                      <a:pt x="512" y="89"/>
                    </a:lnTo>
                    <a:lnTo>
                      <a:pt x="512" y="90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17" y="90"/>
                    </a:lnTo>
                    <a:lnTo>
                      <a:pt x="517" y="90"/>
                    </a:lnTo>
                    <a:lnTo>
                      <a:pt x="520" y="90"/>
                    </a:lnTo>
                    <a:lnTo>
                      <a:pt x="520" y="90"/>
                    </a:lnTo>
                    <a:lnTo>
                      <a:pt x="522" y="90"/>
                    </a:lnTo>
                    <a:lnTo>
                      <a:pt x="522" y="90"/>
                    </a:lnTo>
                    <a:lnTo>
                      <a:pt x="525" y="90"/>
                    </a:lnTo>
                    <a:lnTo>
                      <a:pt x="525" y="91"/>
                    </a:lnTo>
                    <a:lnTo>
                      <a:pt x="528" y="91"/>
                    </a:lnTo>
                    <a:lnTo>
                      <a:pt x="528" y="91"/>
                    </a:lnTo>
                    <a:lnTo>
                      <a:pt x="530" y="91"/>
                    </a:lnTo>
                    <a:lnTo>
                      <a:pt x="530" y="91"/>
                    </a:lnTo>
                    <a:lnTo>
                      <a:pt x="533" y="91"/>
                    </a:lnTo>
                    <a:lnTo>
                      <a:pt x="533" y="91"/>
                    </a:lnTo>
                    <a:lnTo>
                      <a:pt x="536" y="91"/>
                    </a:lnTo>
                    <a:lnTo>
                      <a:pt x="536" y="92"/>
                    </a:lnTo>
                    <a:lnTo>
                      <a:pt x="539" y="92"/>
                    </a:lnTo>
                    <a:lnTo>
                      <a:pt x="539" y="92"/>
                    </a:lnTo>
                    <a:lnTo>
                      <a:pt x="541" y="92"/>
                    </a:lnTo>
                    <a:lnTo>
                      <a:pt x="541" y="92"/>
                    </a:lnTo>
                    <a:lnTo>
                      <a:pt x="544" y="92"/>
                    </a:lnTo>
                    <a:lnTo>
                      <a:pt x="544" y="92"/>
                    </a:lnTo>
                    <a:lnTo>
                      <a:pt x="547" y="92"/>
                    </a:lnTo>
                    <a:lnTo>
                      <a:pt x="547" y="93"/>
                    </a:lnTo>
                    <a:lnTo>
                      <a:pt x="549" y="93"/>
                    </a:lnTo>
                    <a:lnTo>
                      <a:pt x="549" y="93"/>
                    </a:lnTo>
                    <a:lnTo>
                      <a:pt x="552" y="93"/>
                    </a:lnTo>
                    <a:lnTo>
                      <a:pt x="552" y="93"/>
                    </a:lnTo>
                    <a:lnTo>
                      <a:pt x="555" y="93"/>
                    </a:lnTo>
                    <a:lnTo>
                      <a:pt x="555" y="93"/>
                    </a:lnTo>
                    <a:lnTo>
                      <a:pt x="557" y="93"/>
                    </a:lnTo>
                    <a:lnTo>
                      <a:pt x="557" y="94"/>
                    </a:lnTo>
                    <a:lnTo>
                      <a:pt x="560" y="94"/>
                    </a:lnTo>
                    <a:lnTo>
                      <a:pt x="560" y="94"/>
                    </a:lnTo>
                    <a:lnTo>
                      <a:pt x="563" y="94"/>
                    </a:lnTo>
                    <a:lnTo>
                      <a:pt x="563" y="94"/>
                    </a:lnTo>
                    <a:lnTo>
                      <a:pt x="565" y="94"/>
                    </a:lnTo>
                    <a:lnTo>
                      <a:pt x="565" y="94"/>
                    </a:lnTo>
                    <a:lnTo>
                      <a:pt x="568" y="94"/>
                    </a:lnTo>
                    <a:lnTo>
                      <a:pt x="568" y="94"/>
                    </a:lnTo>
                    <a:lnTo>
                      <a:pt x="571" y="94"/>
                    </a:lnTo>
                    <a:lnTo>
                      <a:pt x="571" y="95"/>
                    </a:lnTo>
                    <a:lnTo>
                      <a:pt x="573" y="95"/>
                    </a:lnTo>
                    <a:lnTo>
                      <a:pt x="573" y="95"/>
                    </a:lnTo>
                    <a:lnTo>
                      <a:pt x="576" y="95"/>
                    </a:lnTo>
                    <a:lnTo>
                      <a:pt x="576" y="95"/>
                    </a:lnTo>
                    <a:lnTo>
                      <a:pt x="579" y="95"/>
                    </a:lnTo>
                    <a:lnTo>
                      <a:pt x="579" y="95"/>
                    </a:lnTo>
                    <a:lnTo>
                      <a:pt x="581" y="95"/>
                    </a:lnTo>
                    <a:lnTo>
                      <a:pt x="581" y="95"/>
                    </a:lnTo>
                    <a:lnTo>
                      <a:pt x="584" y="95"/>
                    </a:lnTo>
                    <a:lnTo>
                      <a:pt x="584" y="96"/>
                    </a:lnTo>
                    <a:lnTo>
                      <a:pt x="587" y="96"/>
                    </a:lnTo>
                    <a:lnTo>
                      <a:pt x="587" y="96"/>
                    </a:lnTo>
                    <a:lnTo>
                      <a:pt x="589" y="96"/>
                    </a:lnTo>
                    <a:lnTo>
                      <a:pt x="589" y="96"/>
                    </a:lnTo>
                    <a:lnTo>
                      <a:pt x="592" y="96"/>
                    </a:lnTo>
                    <a:lnTo>
                      <a:pt x="592" y="96"/>
                    </a:lnTo>
                    <a:lnTo>
                      <a:pt x="595" y="96"/>
                    </a:lnTo>
                    <a:lnTo>
                      <a:pt x="595" y="96"/>
                    </a:lnTo>
                    <a:lnTo>
                      <a:pt x="597" y="96"/>
                    </a:lnTo>
                    <a:lnTo>
                      <a:pt x="597" y="97"/>
                    </a:lnTo>
                    <a:lnTo>
                      <a:pt x="600" y="97"/>
                    </a:lnTo>
                    <a:lnTo>
                      <a:pt x="600" y="97"/>
                    </a:lnTo>
                    <a:lnTo>
                      <a:pt x="603" y="97"/>
                    </a:lnTo>
                    <a:lnTo>
                      <a:pt x="603" y="97"/>
                    </a:lnTo>
                    <a:lnTo>
                      <a:pt x="605" y="97"/>
                    </a:lnTo>
                    <a:lnTo>
                      <a:pt x="605" y="97"/>
                    </a:lnTo>
                    <a:lnTo>
                      <a:pt x="608" y="97"/>
                    </a:lnTo>
                    <a:lnTo>
                      <a:pt x="608" y="98"/>
                    </a:lnTo>
                    <a:lnTo>
                      <a:pt x="611" y="98"/>
                    </a:lnTo>
                    <a:lnTo>
                      <a:pt x="611" y="98"/>
                    </a:lnTo>
                    <a:lnTo>
                      <a:pt x="614" y="98"/>
                    </a:lnTo>
                    <a:lnTo>
                      <a:pt x="614" y="98"/>
                    </a:lnTo>
                    <a:lnTo>
                      <a:pt x="616" y="98"/>
                    </a:lnTo>
                    <a:lnTo>
                      <a:pt x="616" y="98"/>
                    </a:lnTo>
                    <a:lnTo>
                      <a:pt x="619" y="98"/>
                    </a:lnTo>
                    <a:lnTo>
                      <a:pt x="619" y="98"/>
                    </a:lnTo>
                    <a:lnTo>
                      <a:pt x="622" y="98"/>
                    </a:lnTo>
                    <a:lnTo>
                      <a:pt x="622" y="99"/>
                    </a:lnTo>
                    <a:lnTo>
                      <a:pt x="624" y="99"/>
                    </a:lnTo>
                    <a:lnTo>
                      <a:pt x="624" y="99"/>
                    </a:lnTo>
                    <a:lnTo>
                      <a:pt x="627" y="99"/>
                    </a:lnTo>
                    <a:lnTo>
                      <a:pt x="627" y="99"/>
                    </a:lnTo>
                    <a:lnTo>
                      <a:pt x="630" y="99"/>
                    </a:lnTo>
                    <a:lnTo>
                      <a:pt x="630" y="99"/>
                    </a:lnTo>
                    <a:lnTo>
                      <a:pt x="632" y="99"/>
                    </a:lnTo>
                    <a:lnTo>
                      <a:pt x="632" y="99"/>
                    </a:lnTo>
                    <a:lnTo>
                      <a:pt x="635" y="99"/>
                    </a:lnTo>
                    <a:lnTo>
                      <a:pt x="635" y="99"/>
                    </a:lnTo>
                    <a:lnTo>
                      <a:pt x="638" y="99"/>
                    </a:lnTo>
                    <a:lnTo>
                      <a:pt x="638" y="99"/>
                    </a:lnTo>
                    <a:lnTo>
                      <a:pt x="640" y="99"/>
                    </a:lnTo>
                    <a:lnTo>
                      <a:pt x="640" y="100"/>
                    </a:lnTo>
                    <a:lnTo>
                      <a:pt x="643" y="100"/>
                    </a:lnTo>
                    <a:lnTo>
                      <a:pt x="643" y="100"/>
                    </a:lnTo>
                    <a:lnTo>
                      <a:pt x="646" y="100"/>
                    </a:lnTo>
                    <a:lnTo>
                      <a:pt x="646" y="100"/>
                    </a:lnTo>
                    <a:lnTo>
                      <a:pt x="648" y="100"/>
                    </a:lnTo>
                    <a:lnTo>
                      <a:pt x="648" y="100"/>
                    </a:lnTo>
                    <a:lnTo>
                      <a:pt x="651" y="100"/>
                    </a:lnTo>
                    <a:lnTo>
                      <a:pt x="651" y="100"/>
                    </a:lnTo>
                    <a:lnTo>
                      <a:pt x="654" y="100"/>
                    </a:lnTo>
                    <a:lnTo>
                      <a:pt x="654" y="100"/>
                    </a:lnTo>
                    <a:lnTo>
                      <a:pt x="656" y="100"/>
                    </a:lnTo>
                    <a:lnTo>
                      <a:pt x="656" y="101"/>
                    </a:lnTo>
                    <a:lnTo>
                      <a:pt x="659" y="101"/>
                    </a:lnTo>
                    <a:lnTo>
                      <a:pt x="659" y="101"/>
                    </a:lnTo>
                    <a:lnTo>
                      <a:pt x="662" y="101"/>
                    </a:lnTo>
                    <a:lnTo>
                      <a:pt x="662" y="101"/>
                    </a:lnTo>
                    <a:lnTo>
                      <a:pt x="664" y="101"/>
                    </a:lnTo>
                    <a:lnTo>
                      <a:pt x="664" y="101"/>
                    </a:lnTo>
                    <a:lnTo>
                      <a:pt x="667" y="101"/>
                    </a:lnTo>
                    <a:lnTo>
                      <a:pt x="667" y="101"/>
                    </a:lnTo>
                    <a:lnTo>
                      <a:pt x="670" y="101"/>
                    </a:lnTo>
                    <a:lnTo>
                      <a:pt x="670" y="102"/>
                    </a:lnTo>
                    <a:lnTo>
                      <a:pt x="672" y="102"/>
                    </a:lnTo>
                    <a:lnTo>
                      <a:pt x="672" y="102"/>
                    </a:lnTo>
                    <a:lnTo>
                      <a:pt x="675" y="102"/>
                    </a:lnTo>
                    <a:lnTo>
                      <a:pt x="675" y="102"/>
                    </a:lnTo>
                    <a:lnTo>
                      <a:pt x="678" y="102"/>
                    </a:lnTo>
                    <a:lnTo>
                      <a:pt x="678" y="102"/>
                    </a:lnTo>
                    <a:lnTo>
                      <a:pt x="680" y="102"/>
                    </a:lnTo>
                    <a:lnTo>
                      <a:pt x="680" y="102"/>
                    </a:lnTo>
                    <a:lnTo>
                      <a:pt x="683" y="102"/>
                    </a:lnTo>
                    <a:lnTo>
                      <a:pt x="683" y="103"/>
                    </a:lnTo>
                    <a:lnTo>
                      <a:pt x="686" y="103"/>
                    </a:lnTo>
                    <a:lnTo>
                      <a:pt x="686" y="103"/>
                    </a:lnTo>
                    <a:lnTo>
                      <a:pt x="689" y="103"/>
                    </a:lnTo>
                    <a:lnTo>
                      <a:pt x="689" y="103"/>
                    </a:lnTo>
                    <a:lnTo>
                      <a:pt x="691" y="103"/>
                    </a:lnTo>
                    <a:lnTo>
                      <a:pt x="691" y="103"/>
                    </a:lnTo>
                    <a:lnTo>
                      <a:pt x="694" y="103"/>
                    </a:lnTo>
                    <a:lnTo>
                      <a:pt x="694" y="103"/>
                    </a:lnTo>
                    <a:lnTo>
                      <a:pt x="696" y="103"/>
                    </a:lnTo>
                    <a:lnTo>
                      <a:pt x="696" y="103"/>
                    </a:lnTo>
                    <a:lnTo>
                      <a:pt x="699" y="103"/>
                    </a:lnTo>
                    <a:lnTo>
                      <a:pt x="699" y="104"/>
                    </a:lnTo>
                    <a:lnTo>
                      <a:pt x="702" y="104"/>
                    </a:lnTo>
                    <a:lnTo>
                      <a:pt x="702" y="104"/>
                    </a:lnTo>
                    <a:lnTo>
                      <a:pt x="705" y="104"/>
                    </a:lnTo>
                    <a:lnTo>
                      <a:pt x="705" y="104"/>
                    </a:lnTo>
                    <a:lnTo>
                      <a:pt x="707" y="104"/>
                    </a:lnTo>
                    <a:lnTo>
                      <a:pt x="707" y="104"/>
                    </a:lnTo>
                    <a:lnTo>
                      <a:pt x="710" y="104"/>
                    </a:lnTo>
                    <a:lnTo>
                      <a:pt x="710" y="104"/>
                    </a:lnTo>
                    <a:lnTo>
                      <a:pt x="713" y="104"/>
                    </a:lnTo>
                    <a:lnTo>
                      <a:pt x="713" y="105"/>
                    </a:lnTo>
                    <a:lnTo>
                      <a:pt x="715" y="105"/>
                    </a:lnTo>
                    <a:lnTo>
                      <a:pt x="715" y="105"/>
                    </a:lnTo>
                    <a:lnTo>
                      <a:pt x="718" y="105"/>
                    </a:lnTo>
                    <a:lnTo>
                      <a:pt x="718" y="105"/>
                    </a:lnTo>
                    <a:lnTo>
                      <a:pt x="721" y="105"/>
                    </a:lnTo>
                    <a:lnTo>
                      <a:pt x="721" y="106"/>
                    </a:lnTo>
                    <a:lnTo>
                      <a:pt x="723" y="106"/>
                    </a:lnTo>
                    <a:lnTo>
                      <a:pt x="723" y="106"/>
                    </a:lnTo>
                    <a:lnTo>
                      <a:pt x="726" y="106"/>
                    </a:lnTo>
                    <a:lnTo>
                      <a:pt x="726" y="106"/>
                    </a:lnTo>
                    <a:lnTo>
                      <a:pt x="729" y="106"/>
                    </a:lnTo>
                    <a:lnTo>
                      <a:pt x="729" y="106"/>
                    </a:lnTo>
                    <a:lnTo>
                      <a:pt x="731" y="106"/>
                    </a:lnTo>
                    <a:lnTo>
                      <a:pt x="731" y="107"/>
                    </a:lnTo>
                  </a:path>
                </a:pathLst>
              </a:custGeom>
              <a:noFill/>
              <a:ln w="4763" cap="flat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1">
                <a:extLst>
                  <a:ext uri="{FF2B5EF4-FFF2-40B4-BE49-F238E27FC236}">
                    <a16:creationId xmlns:a16="http://schemas.microsoft.com/office/drawing/2014/main" id="{7E360D79-E326-47C8-8BBA-CF1EB7E95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420"/>
                <a:ext cx="731" cy="424"/>
              </a:xfrm>
              <a:custGeom>
                <a:avLst/>
                <a:gdLst>
                  <a:gd name="T0" fmla="*/ 0 w 731"/>
                  <a:gd name="T1" fmla="*/ 0 h 424"/>
                  <a:gd name="T2" fmla="*/ 217 w 731"/>
                  <a:gd name="T3" fmla="*/ 3 h 424"/>
                  <a:gd name="T4" fmla="*/ 233 w 731"/>
                  <a:gd name="T5" fmla="*/ 12 h 424"/>
                  <a:gd name="T6" fmla="*/ 241 w 731"/>
                  <a:gd name="T7" fmla="*/ 18 h 424"/>
                  <a:gd name="T8" fmla="*/ 252 w 731"/>
                  <a:gd name="T9" fmla="*/ 34 h 424"/>
                  <a:gd name="T10" fmla="*/ 260 w 731"/>
                  <a:gd name="T11" fmla="*/ 45 h 424"/>
                  <a:gd name="T12" fmla="*/ 268 w 731"/>
                  <a:gd name="T13" fmla="*/ 65 h 424"/>
                  <a:gd name="T14" fmla="*/ 279 w 731"/>
                  <a:gd name="T15" fmla="*/ 87 h 424"/>
                  <a:gd name="T16" fmla="*/ 287 w 731"/>
                  <a:gd name="T17" fmla="*/ 102 h 424"/>
                  <a:gd name="T18" fmla="*/ 295 w 731"/>
                  <a:gd name="T19" fmla="*/ 123 h 424"/>
                  <a:gd name="T20" fmla="*/ 303 w 731"/>
                  <a:gd name="T21" fmla="*/ 145 h 424"/>
                  <a:gd name="T22" fmla="*/ 311 w 731"/>
                  <a:gd name="T23" fmla="*/ 168 h 424"/>
                  <a:gd name="T24" fmla="*/ 319 w 731"/>
                  <a:gd name="T25" fmla="*/ 184 h 424"/>
                  <a:gd name="T26" fmla="*/ 327 w 731"/>
                  <a:gd name="T27" fmla="*/ 202 h 424"/>
                  <a:gd name="T28" fmla="*/ 335 w 731"/>
                  <a:gd name="T29" fmla="*/ 210 h 424"/>
                  <a:gd name="T30" fmla="*/ 343 w 731"/>
                  <a:gd name="T31" fmla="*/ 232 h 424"/>
                  <a:gd name="T32" fmla="*/ 351 w 731"/>
                  <a:gd name="T33" fmla="*/ 244 h 424"/>
                  <a:gd name="T34" fmla="*/ 359 w 731"/>
                  <a:gd name="T35" fmla="*/ 258 h 424"/>
                  <a:gd name="T36" fmla="*/ 370 w 731"/>
                  <a:gd name="T37" fmla="*/ 266 h 424"/>
                  <a:gd name="T38" fmla="*/ 378 w 731"/>
                  <a:gd name="T39" fmla="*/ 274 h 424"/>
                  <a:gd name="T40" fmla="*/ 386 w 731"/>
                  <a:gd name="T41" fmla="*/ 282 h 424"/>
                  <a:gd name="T42" fmla="*/ 394 w 731"/>
                  <a:gd name="T43" fmla="*/ 292 h 424"/>
                  <a:gd name="T44" fmla="*/ 405 w 731"/>
                  <a:gd name="T45" fmla="*/ 295 h 424"/>
                  <a:gd name="T46" fmla="*/ 413 w 731"/>
                  <a:gd name="T47" fmla="*/ 303 h 424"/>
                  <a:gd name="T48" fmla="*/ 421 w 731"/>
                  <a:gd name="T49" fmla="*/ 310 h 424"/>
                  <a:gd name="T50" fmla="*/ 429 w 731"/>
                  <a:gd name="T51" fmla="*/ 316 h 424"/>
                  <a:gd name="T52" fmla="*/ 437 w 731"/>
                  <a:gd name="T53" fmla="*/ 319 h 424"/>
                  <a:gd name="T54" fmla="*/ 447 w 731"/>
                  <a:gd name="T55" fmla="*/ 323 h 424"/>
                  <a:gd name="T56" fmla="*/ 458 w 731"/>
                  <a:gd name="T57" fmla="*/ 323 h 424"/>
                  <a:gd name="T58" fmla="*/ 469 w 731"/>
                  <a:gd name="T59" fmla="*/ 328 h 424"/>
                  <a:gd name="T60" fmla="*/ 485 w 731"/>
                  <a:gd name="T61" fmla="*/ 331 h 424"/>
                  <a:gd name="T62" fmla="*/ 493 w 731"/>
                  <a:gd name="T63" fmla="*/ 337 h 424"/>
                  <a:gd name="T64" fmla="*/ 501 w 731"/>
                  <a:gd name="T65" fmla="*/ 342 h 424"/>
                  <a:gd name="T66" fmla="*/ 509 w 731"/>
                  <a:gd name="T67" fmla="*/ 349 h 424"/>
                  <a:gd name="T68" fmla="*/ 525 w 731"/>
                  <a:gd name="T69" fmla="*/ 352 h 424"/>
                  <a:gd name="T70" fmla="*/ 536 w 731"/>
                  <a:gd name="T71" fmla="*/ 353 h 424"/>
                  <a:gd name="T72" fmla="*/ 544 w 731"/>
                  <a:gd name="T73" fmla="*/ 360 h 424"/>
                  <a:gd name="T74" fmla="*/ 552 w 731"/>
                  <a:gd name="T75" fmla="*/ 368 h 424"/>
                  <a:gd name="T76" fmla="*/ 568 w 731"/>
                  <a:gd name="T77" fmla="*/ 375 h 424"/>
                  <a:gd name="T78" fmla="*/ 579 w 731"/>
                  <a:gd name="T79" fmla="*/ 380 h 424"/>
                  <a:gd name="T80" fmla="*/ 589 w 731"/>
                  <a:gd name="T81" fmla="*/ 380 h 424"/>
                  <a:gd name="T82" fmla="*/ 597 w 731"/>
                  <a:gd name="T83" fmla="*/ 383 h 424"/>
                  <a:gd name="T84" fmla="*/ 605 w 731"/>
                  <a:gd name="T85" fmla="*/ 388 h 424"/>
                  <a:gd name="T86" fmla="*/ 614 w 731"/>
                  <a:gd name="T87" fmla="*/ 389 h 424"/>
                  <a:gd name="T88" fmla="*/ 622 w 731"/>
                  <a:gd name="T89" fmla="*/ 391 h 424"/>
                  <a:gd name="T90" fmla="*/ 638 w 731"/>
                  <a:gd name="T91" fmla="*/ 391 h 424"/>
                  <a:gd name="T92" fmla="*/ 648 w 731"/>
                  <a:gd name="T93" fmla="*/ 396 h 424"/>
                  <a:gd name="T94" fmla="*/ 659 w 731"/>
                  <a:gd name="T95" fmla="*/ 401 h 424"/>
                  <a:gd name="T96" fmla="*/ 678 w 731"/>
                  <a:gd name="T97" fmla="*/ 402 h 424"/>
                  <a:gd name="T98" fmla="*/ 689 w 731"/>
                  <a:gd name="T99" fmla="*/ 407 h 424"/>
                  <a:gd name="T100" fmla="*/ 696 w 731"/>
                  <a:gd name="T101" fmla="*/ 409 h 424"/>
                  <a:gd name="T102" fmla="*/ 710 w 731"/>
                  <a:gd name="T103" fmla="*/ 412 h 424"/>
                  <a:gd name="T104" fmla="*/ 718 w 731"/>
                  <a:gd name="T105" fmla="*/ 416 h 424"/>
                  <a:gd name="T106" fmla="*/ 729 w 731"/>
                  <a:gd name="T107" fmla="*/ 41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31" h="4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6" y="0"/>
                    </a:lnTo>
                    <a:lnTo>
                      <a:pt x="206" y="2"/>
                    </a:lnTo>
                    <a:lnTo>
                      <a:pt x="212" y="2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17" y="5"/>
                    </a:lnTo>
                    <a:lnTo>
                      <a:pt x="222" y="5"/>
                    </a:lnTo>
                    <a:lnTo>
                      <a:pt x="222" y="7"/>
                    </a:lnTo>
                    <a:lnTo>
                      <a:pt x="230" y="7"/>
                    </a:lnTo>
                    <a:lnTo>
                      <a:pt x="230" y="12"/>
                    </a:lnTo>
                    <a:lnTo>
                      <a:pt x="233" y="12"/>
                    </a:lnTo>
                    <a:lnTo>
                      <a:pt x="233" y="13"/>
                    </a:lnTo>
                    <a:lnTo>
                      <a:pt x="236" y="13"/>
                    </a:lnTo>
                    <a:lnTo>
                      <a:pt x="236" y="15"/>
                    </a:lnTo>
                    <a:lnTo>
                      <a:pt x="238" y="15"/>
                    </a:lnTo>
                    <a:lnTo>
                      <a:pt x="238" y="18"/>
                    </a:lnTo>
                    <a:lnTo>
                      <a:pt x="241" y="18"/>
                    </a:lnTo>
                    <a:lnTo>
                      <a:pt x="241" y="23"/>
                    </a:lnTo>
                    <a:lnTo>
                      <a:pt x="244" y="23"/>
                    </a:lnTo>
                    <a:lnTo>
                      <a:pt x="244" y="29"/>
                    </a:lnTo>
                    <a:lnTo>
                      <a:pt x="249" y="29"/>
                    </a:lnTo>
                    <a:lnTo>
                      <a:pt x="249" y="34"/>
                    </a:lnTo>
                    <a:lnTo>
                      <a:pt x="252" y="34"/>
                    </a:lnTo>
                    <a:lnTo>
                      <a:pt x="252" y="39"/>
                    </a:lnTo>
                    <a:lnTo>
                      <a:pt x="254" y="39"/>
                    </a:lnTo>
                    <a:lnTo>
                      <a:pt x="254" y="44"/>
                    </a:lnTo>
                    <a:lnTo>
                      <a:pt x="257" y="44"/>
                    </a:lnTo>
                    <a:lnTo>
                      <a:pt x="257" y="45"/>
                    </a:lnTo>
                    <a:lnTo>
                      <a:pt x="260" y="45"/>
                    </a:lnTo>
                    <a:lnTo>
                      <a:pt x="260" y="49"/>
                    </a:lnTo>
                    <a:lnTo>
                      <a:pt x="263" y="49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5" y="65"/>
                    </a:lnTo>
                    <a:lnTo>
                      <a:pt x="268" y="65"/>
                    </a:lnTo>
                    <a:lnTo>
                      <a:pt x="268" y="78"/>
                    </a:lnTo>
                    <a:lnTo>
                      <a:pt x="271" y="78"/>
                    </a:lnTo>
                    <a:lnTo>
                      <a:pt x="271" y="82"/>
                    </a:lnTo>
                    <a:lnTo>
                      <a:pt x="273" y="82"/>
                    </a:lnTo>
                    <a:lnTo>
                      <a:pt x="273" y="87"/>
                    </a:lnTo>
                    <a:lnTo>
                      <a:pt x="279" y="87"/>
                    </a:lnTo>
                    <a:lnTo>
                      <a:pt x="279" y="90"/>
                    </a:lnTo>
                    <a:lnTo>
                      <a:pt x="281" y="90"/>
                    </a:lnTo>
                    <a:lnTo>
                      <a:pt x="281" y="95"/>
                    </a:lnTo>
                    <a:lnTo>
                      <a:pt x="284" y="95"/>
                    </a:lnTo>
                    <a:lnTo>
                      <a:pt x="284" y="102"/>
                    </a:lnTo>
                    <a:lnTo>
                      <a:pt x="287" y="102"/>
                    </a:lnTo>
                    <a:lnTo>
                      <a:pt x="287" y="110"/>
                    </a:lnTo>
                    <a:lnTo>
                      <a:pt x="289" y="110"/>
                    </a:lnTo>
                    <a:lnTo>
                      <a:pt x="289" y="118"/>
                    </a:lnTo>
                    <a:lnTo>
                      <a:pt x="292" y="118"/>
                    </a:lnTo>
                    <a:lnTo>
                      <a:pt x="292" y="123"/>
                    </a:lnTo>
                    <a:lnTo>
                      <a:pt x="295" y="123"/>
                    </a:lnTo>
                    <a:lnTo>
                      <a:pt x="295" y="134"/>
                    </a:lnTo>
                    <a:lnTo>
                      <a:pt x="297" y="134"/>
                    </a:lnTo>
                    <a:lnTo>
                      <a:pt x="297" y="136"/>
                    </a:lnTo>
                    <a:lnTo>
                      <a:pt x="300" y="136"/>
                    </a:lnTo>
                    <a:lnTo>
                      <a:pt x="300" y="145"/>
                    </a:lnTo>
                    <a:lnTo>
                      <a:pt x="303" y="145"/>
                    </a:lnTo>
                    <a:lnTo>
                      <a:pt x="303" y="152"/>
                    </a:lnTo>
                    <a:lnTo>
                      <a:pt x="305" y="152"/>
                    </a:lnTo>
                    <a:lnTo>
                      <a:pt x="305" y="158"/>
                    </a:lnTo>
                    <a:lnTo>
                      <a:pt x="308" y="158"/>
                    </a:lnTo>
                    <a:lnTo>
                      <a:pt x="308" y="168"/>
                    </a:lnTo>
                    <a:lnTo>
                      <a:pt x="311" y="168"/>
                    </a:lnTo>
                    <a:lnTo>
                      <a:pt x="311" y="171"/>
                    </a:lnTo>
                    <a:lnTo>
                      <a:pt x="313" y="171"/>
                    </a:lnTo>
                    <a:lnTo>
                      <a:pt x="313" y="181"/>
                    </a:lnTo>
                    <a:lnTo>
                      <a:pt x="316" y="181"/>
                    </a:lnTo>
                    <a:lnTo>
                      <a:pt x="316" y="184"/>
                    </a:lnTo>
                    <a:lnTo>
                      <a:pt x="319" y="184"/>
                    </a:lnTo>
                    <a:lnTo>
                      <a:pt x="319" y="192"/>
                    </a:lnTo>
                    <a:lnTo>
                      <a:pt x="322" y="192"/>
                    </a:lnTo>
                    <a:lnTo>
                      <a:pt x="322" y="198"/>
                    </a:lnTo>
                    <a:lnTo>
                      <a:pt x="324" y="198"/>
                    </a:lnTo>
                    <a:lnTo>
                      <a:pt x="324" y="202"/>
                    </a:lnTo>
                    <a:lnTo>
                      <a:pt x="327" y="202"/>
                    </a:lnTo>
                    <a:lnTo>
                      <a:pt x="327" y="203"/>
                    </a:lnTo>
                    <a:lnTo>
                      <a:pt x="330" y="203"/>
                    </a:lnTo>
                    <a:lnTo>
                      <a:pt x="330" y="206"/>
                    </a:lnTo>
                    <a:lnTo>
                      <a:pt x="332" y="206"/>
                    </a:lnTo>
                    <a:lnTo>
                      <a:pt x="332" y="210"/>
                    </a:lnTo>
                    <a:lnTo>
                      <a:pt x="335" y="210"/>
                    </a:lnTo>
                    <a:lnTo>
                      <a:pt x="335" y="223"/>
                    </a:lnTo>
                    <a:lnTo>
                      <a:pt x="338" y="223"/>
                    </a:lnTo>
                    <a:lnTo>
                      <a:pt x="338" y="231"/>
                    </a:lnTo>
                    <a:lnTo>
                      <a:pt x="340" y="231"/>
                    </a:lnTo>
                    <a:lnTo>
                      <a:pt x="340" y="232"/>
                    </a:lnTo>
                    <a:lnTo>
                      <a:pt x="343" y="232"/>
                    </a:lnTo>
                    <a:lnTo>
                      <a:pt x="343" y="237"/>
                    </a:lnTo>
                    <a:lnTo>
                      <a:pt x="346" y="237"/>
                    </a:lnTo>
                    <a:lnTo>
                      <a:pt x="346" y="242"/>
                    </a:lnTo>
                    <a:lnTo>
                      <a:pt x="348" y="242"/>
                    </a:lnTo>
                    <a:lnTo>
                      <a:pt x="348" y="244"/>
                    </a:lnTo>
                    <a:lnTo>
                      <a:pt x="351" y="244"/>
                    </a:lnTo>
                    <a:lnTo>
                      <a:pt x="351" y="252"/>
                    </a:lnTo>
                    <a:lnTo>
                      <a:pt x="354" y="252"/>
                    </a:lnTo>
                    <a:lnTo>
                      <a:pt x="354" y="256"/>
                    </a:lnTo>
                    <a:lnTo>
                      <a:pt x="356" y="256"/>
                    </a:lnTo>
                    <a:lnTo>
                      <a:pt x="356" y="258"/>
                    </a:lnTo>
                    <a:lnTo>
                      <a:pt x="359" y="258"/>
                    </a:lnTo>
                    <a:lnTo>
                      <a:pt x="359" y="261"/>
                    </a:lnTo>
                    <a:lnTo>
                      <a:pt x="362" y="261"/>
                    </a:lnTo>
                    <a:lnTo>
                      <a:pt x="362" y="265"/>
                    </a:lnTo>
                    <a:lnTo>
                      <a:pt x="364" y="265"/>
                    </a:lnTo>
                    <a:lnTo>
                      <a:pt x="364" y="266"/>
                    </a:lnTo>
                    <a:lnTo>
                      <a:pt x="370" y="266"/>
                    </a:lnTo>
                    <a:lnTo>
                      <a:pt x="370" y="268"/>
                    </a:lnTo>
                    <a:lnTo>
                      <a:pt x="372" y="268"/>
                    </a:lnTo>
                    <a:lnTo>
                      <a:pt x="372" y="273"/>
                    </a:lnTo>
                    <a:lnTo>
                      <a:pt x="375" y="273"/>
                    </a:lnTo>
                    <a:lnTo>
                      <a:pt x="375" y="274"/>
                    </a:lnTo>
                    <a:lnTo>
                      <a:pt x="378" y="274"/>
                    </a:lnTo>
                    <a:lnTo>
                      <a:pt x="378" y="277"/>
                    </a:lnTo>
                    <a:lnTo>
                      <a:pt x="380" y="277"/>
                    </a:lnTo>
                    <a:lnTo>
                      <a:pt x="380" y="281"/>
                    </a:lnTo>
                    <a:lnTo>
                      <a:pt x="383" y="281"/>
                    </a:lnTo>
                    <a:lnTo>
                      <a:pt x="383" y="282"/>
                    </a:lnTo>
                    <a:lnTo>
                      <a:pt x="386" y="282"/>
                    </a:lnTo>
                    <a:lnTo>
                      <a:pt x="386" y="286"/>
                    </a:lnTo>
                    <a:lnTo>
                      <a:pt x="388" y="286"/>
                    </a:lnTo>
                    <a:lnTo>
                      <a:pt x="388" y="287"/>
                    </a:lnTo>
                    <a:lnTo>
                      <a:pt x="391" y="287"/>
                    </a:lnTo>
                    <a:lnTo>
                      <a:pt x="391" y="292"/>
                    </a:lnTo>
                    <a:lnTo>
                      <a:pt x="394" y="292"/>
                    </a:lnTo>
                    <a:lnTo>
                      <a:pt x="394" y="294"/>
                    </a:lnTo>
                    <a:lnTo>
                      <a:pt x="396" y="294"/>
                    </a:lnTo>
                    <a:lnTo>
                      <a:pt x="396" y="295"/>
                    </a:lnTo>
                    <a:lnTo>
                      <a:pt x="399" y="295"/>
                    </a:lnTo>
                    <a:lnTo>
                      <a:pt x="399" y="295"/>
                    </a:lnTo>
                    <a:lnTo>
                      <a:pt x="405" y="295"/>
                    </a:lnTo>
                    <a:lnTo>
                      <a:pt x="405" y="297"/>
                    </a:lnTo>
                    <a:lnTo>
                      <a:pt x="407" y="297"/>
                    </a:lnTo>
                    <a:lnTo>
                      <a:pt x="407" y="297"/>
                    </a:lnTo>
                    <a:lnTo>
                      <a:pt x="410" y="297"/>
                    </a:lnTo>
                    <a:lnTo>
                      <a:pt x="410" y="303"/>
                    </a:lnTo>
                    <a:lnTo>
                      <a:pt x="413" y="303"/>
                    </a:lnTo>
                    <a:lnTo>
                      <a:pt x="413" y="305"/>
                    </a:lnTo>
                    <a:lnTo>
                      <a:pt x="415" y="305"/>
                    </a:lnTo>
                    <a:lnTo>
                      <a:pt x="415" y="310"/>
                    </a:lnTo>
                    <a:lnTo>
                      <a:pt x="418" y="310"/>
                    </a:lnTo>
                    <a:lnTo>
                      <a:pt x="418" y="310"/>
                    </a:lnTo>
                    <a:lnTo>
                      <a:pt x="421" y="310"/>
                    </a:lnTo>
                    <a:lnTo>
                      <a:pt x="421" y="311"/>
                    </a:lnTo>
                    <a:lnTo>
                      <a:pt x="423" y="311"/>
                    </a:lnTo>
                    <a:lnTo>
                      <a:pt x="423" y="313"/>
                    </a:lnTo>
                    <a:lnTo>
                      <a:pt x="426" y="313"/>
                    </a:lnTo>
                    <a:lnTo>
                      <a:pt x="426" y="316"/>
                    </a:lnTo>
                    <a:lnTo>
                      <a:pt x="429" y="316"/>
                    </a:lnTo>
                    <a:lnTo>
                      <a:pt x="429" y="316"/>
                    </a:lnTo>
                    <a:lnTo>
                      <a:pt x="431" y="316"/>
                    </a:lnTo>
                    <a:lnTo>
                      <a:pt x="431" y="318"/>
                    </a:lnTo>
                    <a:lnTo>
                      <a:pt x="434" y="318"/>
                    </a:lnTo>
                    <a:lnTo>
                      <a:pt x="434" y="319"/>
                    </a:lnTo>
                    <a:lnTo>
                      <a:pt x="437" y="319"/>
                    </a:lnTo>
                    <a:lnTo>
                      <a:pt x="437" y="321"/>
                    </a:lnTo>
                    <a:lnTo>
                      <a:pt x="439" y="321"/>
                    </a:lnTo>
                    <a:lnTo>
                      <a:pt x="439" y="321"/>
                    </a:lnTo>
                    <a:lnTo>
                      <a:pt x="445" y="321"/>
                    </a:lnTo>
                    <a:lnTo>
                      <a:pt x="445" y="323"/>
                    </a:lnTo>
                    <a:lnTo>
                      <a:pt x="447" y="323"/>
                    </a:lnTo>
                    <a:lnTo>
                      <a:pt x="447" y="323"/>
                    </a:lnTo>
                    <a:lnTo>
                      <a:pt x="453" y="323"/>
                    </a:lnTo>
                    <a:lnTo>
                      <a:pt x="453" y="323"/>
                    </a:lnTo>
                    <a:lnTo>
                      <a:pt x="455" y="323"/>
                    </a:lnTo>
                    <a:lnTo>
                      <a:pt x="455" y="323"/>
                    </a:lnTo>
                    <a:lnTo>
                      <a:pt x="458" y="323"/>
                    </a:lnTo>
                    <a:lnTo>
                      <a:pt x="458" y="324"/>
                    </a:lnTo>
                    <a:lnTo>
                      <a:pt x="463" y="324"/>
                    </a:lnTo>
                    <a:lnTo>
                      <a:pt x="463" y="326"/>
                    </a:lnTo>
                    <a:lnTo>
                      <a:pt x="466" y="326"/>
                    </a:lnTo>
                    <a:lnTo>
                      <a:pt x="466" y="328"/>
                    </a:lnTo>
                    <a:lnTo>
                      <a:pt x="469" y="328"/>
                    </a:lnTo>
                    <a:lnTo>
                      <a:pt x="469" y="331"/>
                    </a:lnTo>
                    <a:lnTo>
                      <a:pt x="471" y="331"/>
                    </a:lnTo>
                    <a:lnTo>
                      <a:pt x="471" y="331"/>
                    </a:lnTo>
                    <a:lnTo>
                      <a:pt x="477" y="331"/>
                    </a:lnTo>
                    <a:lnTo>
                      <a:pt x="477" y="331"/>
                    </a:lnTo>
                    <a:lnTo>
                      <a:pt x="485" y="331"/>
                    </a:lnTo>
                    <a:lnTo>
                      <a:pt x="485" y="334"/>
                    </a:lnTo>
                    <a:lnTo>
                      <a:pt x="488" y="334"/>
                    </a:lnTo>
                    <a:lnTo>
                      <a:pt x="488" y="336"/>
                    </a:lnTo>
                    <a:lnTo>
                      <a:pt x="490" y="336"/>
                    </a:lnTo>
                    <a:lnTo>
                      <a:pt x="490" y="337"/>
                    </a:lnTo>
                    <a:lnTo>
                      <a:pt x="493" y="337"/>
                    </a:lnTo>
                    <a:lnTo>
                      <a:pt x="493" y="339"/>
                    </a:lnTo>
                    <a:lnTo>
                      <a:pt x="496" y="339"/>
                    </a:lnTo>
                    <a:lnTo>
                      <a:pt x="496" y="342"/>
                    </a:lnTo>
                    <a:lnTo>
                      <a:pt x="498" y="342"/>
                    </a:lnTo>
                    <a:lnTo>
                      <a:pt x="498" y="342"/>
                    </a:lnTo>
                    <a:lnTo>
                      <a:pt x="501" y="342"/>
                    </a:lnTo>
                    <a:lnTo>
                      <a:pt x="501" y="347"/>
                    </a:lnTo>
                    <a:lnTo>
                      <a:pt x="504" y="347"/>
                    </a:lnTo>
                    <a:lnTo>
                      <a:pt x="504" y="349"/>
                    </a:lnTo>
                    <a:lnTo>
                      <a:pt x="506" y="349"/>
                    </a:lnTo>
                    <a:lnTo>
                      <a:pt x="506" y="349"/>
                    </a:lnTo>
                    <a:lnTo>
                      <a:pt x="509" y="349"/>
                    </a:lnTo>
                    <a:lnTo>
                      <a:pt x="509" y="350"/>
                    </a:lnTo>
                    <a:lnTo>
                      <a:pt x="512" y="350"/>
                    </a:lnTo>
                    <a:lnTo>
                      <a:pt x="512" y="350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25" y="352"/>
                    </a:lnTo>
                    <a:lnTo>
                      <a:pt x="525" y="352"/>
                    </a:lnTo>
                    <a:lnTo>
                      <a:pt x="528" y="352"/>
                    </a:lnTo>
                    <a:lnTo>
                      <a:pt x="528" y="352"/>
                    </a:lnTo>
                    <a:lnTo>
                      <a:pt x="530" y="352"/>
                    </a:lnTo>
                    <a:lnTo>
                      <a:pt x="530" y="353"/>
                    </a:lnTo>
                    <a:lnTo>
                      <a:pt x="536" y="353"/>
                    </a:lnTo>
                    <a:lnTo>
                      <a:pt x="536" y="355"/>
                    </a:lnTo>
                    <a:lnTo>
                      <a:pt x="539" y="355"/>
                    </a:lnTo>
                    <a:lnTo>
                      <a:pt x="539" y="358"/>
                    </a:lnTo>
                    <a:lnTo>
                      <a:pt x="541" y="358"/>
                    </a:lnTo>
                    <a:lnTo>
                      <a:pt x="541" y="360"/>
                    </a:lnTo>
                    <a:lnTo>
                      <a:pt x="544" y="360"/>
                    </a:lnTo>
                    <a:lnTo>
                      <a:pt x="544" y="362"/>
                    </a:lnTo>
                    <a:lnTo>
                      <a:pt x="547" y="362"/>
                    </a:lnTo>
                    <a:lnTo>
                      <a:pt x="547" y="363"/>
                    </a:lnTo>
                    <a:lnTo>
                      <a:pt x="549" y="363"/>
                    </a:lnTo>
                    <a:lnTo>
                      <a:pt x="549" y="368"/>
                    </a:lnTo>
                    <a:lnTo>
                      <a:pt x="552" y="368"/>
                    </a:lnTo>
                    <a:lnTo>
                      <a:pt x="552" y="368"/>
                    </a:lnTo>
                    <a:lnTo>
                      <a:pt x="557" y="368"/>
                    </a:lnTo>
                    <a:lnTo>
                      <a:pt x="557" y="373"/>
                    </a:lnTo>
                    <a:lnTo>
                      <a:pt x="560" y="373"/>
                    </a:lnTo>
                    <a:lnTo>
                      <a:pt x="560" y="375"/>
                    </a:lnTo>
                    <a:lnTo>
                      <a:pt x="568" y="375"/>
                    </a:lnTo>
                    <a:lnTo>
                      <a:pt x="568" y="375"/>
                    </a:lnTo>
                    <a:lnTo>
                      <a:pt x="573" y="375"/>
                    </a:lnTo>
                    <a:lnTo>
                      <a:pt x="573" y="376"/>
                    </a:lnTo>
                    <a:lnTo>
                      <a:pt x="576" y="376"/>
                    </a:lnTo>
                    <a:lnTo>
                      <a:pt x="576" y="380"/>
                    </a:lnTo>
                    <a:lnTo>
                      <a:pt x="579" y="380"/>
                    </a:lnTo>
                    <a:lnTo>
                      <a:pt x="579" y="380"/>
                    </a:lnTo>
                    <a:lnTo>
                      <a:pt x="581" y="380"/>
                    </a:lnTo>
                    <a:lnTo>
                      <a:pt x="581" y="380"/>
                    </a:lnTo>
                    <a:lnTo>
                      <a:pt x="587" y="380"/>
                    </a:lnTo>
                    <a:lnTo>
                      <a:pt x="587" y="380"/>
                    </a:lnTo>
                    <a:lnTo>
                      <a:pt x="589" y="380"/>
                    </a:lnTo>
                    <a:lnTo>
                      <a:pt x="589" y="380"/>
                    </a:lnTo>
                    <a:lnTo>
                      <a:pt x="592" y="380"/>
                    </a:lnTo>
                    <a:lnTo>
                      <a:pt x="592" y="380"/>
                    </a:lnTo>
                    <a:lnTo>
                      <a:pt x="595" y="380"/>
                    </a:lnTo>
                    <a:lnTo>
                      <a:pt x="595" y="383"/>
                    </a:lnTo>
                    <a:lnTo>
                      <a:pt x="597" y="383"/>
                    </a:lnTo>
                    <a:lnTo>
                      <a:pt x="597" y="383"/>
                    </a:lnTo>
                    <a:lnTo>
                      <a:pt x="600" y="383"/>
                    </a:lnTo>
                    <a:lnTo>
                      <a:pt x="600" y="388"/>
                    </a:lnTo>
                    <a:lnTo>
                      <a:pt x="603" y="388"/>
                    </a:lnTo>
                    <a:lnTo>
                      <a:pt x="603" y="388"/>
                    </a:lnTo>
                    <a:lnTo>
                      <a:pt x="605" y="388"/>
                    </a:lnTo>
                    <a:lnTo>
                      <a:pt x="605" y="388"/>
                    </a:lnTo>
                    <a:lnTo>
                      <a:pt x="608" y="388"/>
                    </a:lnTo>
                    <a:lnTo>
                      <a:pt x="608" y="388"/>
                    </a:lnTo>
                    <a:lnTo>
                      <a:pt x="611" y="388"/>
                    </a:lnTo>
                    <a:lnTo>
                      <a:pt x="611" y="389"/>
                    </a:lnTo>
                    <a:lnTo>
                      <a:pt x="614" y="389"/>
                    </a:lnTo>
                    <a:lnTo>
                      <a:pt x="614" y="389"/>
                    </a:lnTo>
                    <a:lnTo>
                      <a:pt x="616" y="389"/>
                    </a:lnTo>
                    <a:lnTo>
                      <a:pt x="616" y="391"/>
                    </a:lnTo>
                    <a:lnTo>
                      <a:pt x="619" y="391"/>
                    </a:lnTo>
                    <a:lnTo>
                      <a:pt x="619" y="391"/>
                    </a:lnTo>
                    <a:lnTo>
                      <a:pt x="622" y="391"/>
                    </a:lnTo>
                    <a:lnTo>
                      <a:pt x="622" y="391"/>
                    </a:lnTo>
                    <a:lnTo>
                      <a:pt x="624" y="391"/>
                    </a:lnTo>
                    <a:lnTo>
                      <a:pt x="624" y="391"/>
                    </a:lnTo>
                    <a:lnTo>
                      <a:pt x="627" y="391"/>
                    </a:lnTo>
                    <a:lnTo>
                      <a:pt x="627" y="391"/>
                    </a:lnTo>
                    <a:lnTo>
                      <a:pt x="638" y="391"/>
                    </a:lnTo>
                    <a:lnTo>
                      <a:pt x="638" y="393"/>
                    </a:lnTo>
                    <a:lnTo>
                      <a:pt x="643" y="393"/>
                    </a:lnTo>
                    <a:lnTo>
                      <a:pt x="643" y="393"/>
                    </a:lnTo>
                    <a:lnTo>
                      <a:pt x="646" y="393"/>
                    </a:lnTo>
                    <a:lnTo>
                      <a:pt x="646" y="396"/>
                    </a:lnTo>
                    <a:lnTo>
                      <a:pt x="648" y="396"/>
                    </a:lnTo>
                    <a:lnTo>
                      <a:pt x="648" y="397"/>
                    </a:lnTo>
                    <a:lnTo>
                      <a:pt x="651" y="397"/>
                    </a:lnTo>
                    <a:lnTo>
                      <a:pt x="651" y="399"/>
                    </a:lnTo>
                    <a:lnTo>
                      <a:pt x="654" y="399"/>
                    </a:lnTo>
                    <a:lnTo>
                      <a:pt x="654" y="401"/>
                    </a:lnTo>
                    <a:lnTo>
                      <a:pt x="659" y="401"/>
                    </a:lnTo>
                    <a:lnTo>
                      <a:pt x="659" y="401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72" y="401"/>
                    </a:lnTo>
                    <a:lnTo>
                      <a:pt x="672" y="402"/>
                    </a:lnTo>
                    <a:lnTo>
                      <a:pt x="678" y="402"/>
                    </a:lnTo>
                    <a:lnTo>
                      <a:pt x="678" y="402"/>
                    </a:lnTo>
                    <a:lnTo>
                      <a:pt x="680" y="402"/>
                    </a:lnTo>
                    <a:lnTo>
                      <a:pt x="680" y="406"/>
                    </a:lnTo>
                    <a:lnTo>
                      <a:pt x="683" y="406"/>
                    </a:lnTo>
                    <a:lnTo>
                      <a:pt x="683" y="407"/>
                    </a:lnTo>
                    <a:lnTo>
                      <a:pt x="689" y="407"/>
                    </a:lnTo>
                    <a:lnTo>
                      <a:pt x="689" y="409"/>
                    </a:lnTo>
                    <a:lnTo>
                      <a:pt x="691" y="409"/>
                    </a:lnTo>
                    <a:lnTo>
                      <a:pt x="691" y="409"/>
                    </a:lnTo>
                    <a:lnTo>
                      <a:pt x="694" y="409"/>
                    </a:lnTo>
                    <a:lnTo>
                      <a:pt x="694" y="409"/>
                    </a:lnTo>
                    <a:lnTo>
                      <a:pt x="696" y="409"/>
                    </a:lnTo>
                    <a:lnTo>
                      <a:pt x="696" y="411"/>
                    </a:lnTo>
                    <a:lnTo>
                      <a:pt x="699" y="411"/>
                    </a:lnTo>
                    <a:lnTo>
                      <a:pt x="699" y="411"/>
                    </a:lnTo>
                    <a:lnTo>
                      <a:pt x="707" y="411"/>
                    </a:lnTo>
                    <a:lnTo>
                      <a:pt x="707" y="412"/>
                    </a:lnTo>
                    <a:lnTo>
                      <a:pt x="710" y="412"/>
                    </a:lnTo>
                    <a:lnTo>
                      <a:pt x="710" y="416"/>
                    </a:lnTo>
                    <a:lnTo>
                      <a:pt x="713" y="416"/>
                    </a:lnTo>
                    <a:lnTo>
                      <a:pt x="713" y="416"/>
                    </a:lnTo>
                    <a:lnTo>
                      <a:pt x="715" y="416"/>
                    </a:lnTo>
                    <a:lnTo>
                      <a:pt x="715" y="416"/>
                    </a:lnTo>
                    <a:lnTo>
                      <a:pt x="718" y="416"/>
                    </a:lnTo>
                    <a:lnTo>
                      <a:pt x="718" y="416"/>
                    </a:lnTo>
                    <a:lnTo>
                      <a:pt x="721" y="416"/>
                    </a:lnTo>
                    <a:lnTo>
                      <a:pt x="721" y="417"/>
                    </a:lnTo>
                    <a:lnTo>
                      <a:pt x="723" y="417"/>
                    </a:lnTo>
                    <a:lnTo>
                      <a:pt x="723" y="419"/>
                    </a:lnTo>
                    <a:lnTo>
                      <a:pt x="729" y="419"/>
                    </a:lnTo>
                    <a:lnTo>
                      <a:pt x="729" y="419"/>
                    </a:lnTo>
                    <a:lnTo>
                      <a:pt x="731" y="419"/>
                    </a:lnTo>
                    <a:lnTo>
                      <a:pt x="731" y="424"/>
                    </a:lnTo>
                  </a:path>
                </a:pathLst>
              </a:custGeom>
              <a:noFill/>
              <a:ln w="4763" cap="flat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" name="Line 123">
                <a:extLst>
                  <a:ext uri="{FF2B5EF4-FFF2-40B4-BE49-F238E27FC236}">
                    <a16:creationId xmlns:a16="http://schemas.microsoft.com/office/drawing/2014/main" id="{6C3C6812-7411-4382-A763-F2A375F3B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2" y="1396"/>
                <a:ext cx="0" cy="125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" name="Line 124">
                <a:extLst>
                  <a:ext uri="{FF2B5EF4-FFF2-40B4-BE49-F238E27FC236}">
                    <a16:creationId xmlns:a16="http://schemas.microsoft.com/office/drawing/2014/main" id="{FA2E50A1-055B-42AC-BA15-37342D7B3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6" y="2627"/>
                <a:ext cx="16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" name="Rectangle 125">
                <a:extLst>
                  <a:ext uri="{FF2B5EF4-FFF2-40B4-BE49-F238E27FC236}">
                    <a16:creationId xmlns:a16="http://schemas.microsoft.com/office/drawing/2014/main" id="{DB796FC1-DB76-4AB8-8903-A8CC1A915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407" y="2607"/>
                <a:ext cx="12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" name="Rectangle 126">
                <a:extLst>
                  <a:ext uri="{FF2B5EF4-FFF2-40B4-BE49-F238E27FC236}">
                    <a16:creationId xmlns:a16="http://schemas.microsoft.com/office/drawing/2014/main" id="{A49E3118-1006-4813-B40E-8C738DB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400" y="2590"/>
                <a:ext cx="24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" name="Line 127">
                <a:extLst>
                  <a:ext uri="{FF2B5EF4-FFF2-40B4-BE49-F238E27FC236}">
                    <a16:creationId xmlns:a16="http://schemas.microsoft.com/office/drawing/2014/main" id="{139A6FF3-9AC8-4F52-9731-C85CD4048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6" y="1420"/>
                <a:ext cx="16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28">
                <a:extLst>
                  <a:ext uri="{FF2B5EF4-FFF2-40B4-BE49-F238E27FC236}">
                    <a16:creationId xmlns:a16="http://schemas.microsoft.com/office/drawing/2014/main" id="{FFC3ED50-135C-4F07-912F-B608A8C80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400" y="1389"/>
                <a:ext cx="24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" name="Line 129">
                <a:extLst>
                  <a:ext uri="{FF2B5EF4-FFF2-40B4-BE49-F238E27FC236}">
                    <a16:creationId xmlns:a16="http://schemas.microsoft.com/office/drawing/2014/main" id="{72C04004-6352-425D-8213-6B0F2B3C2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2" y="2651"/>
                <a:ext cx="85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" name="Line 130">
                <a:extLst>
                  <a:ext uri="{FF2B5EF4-FFF2-40B4-BE49-F238E27FC236}">
                    <a16:creationId xmlns:a16="http://schemas.microsoft.com/office/drawing/2014/main" id="{474EB990-F69B-4329-9AFF-B588087B1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" name="Rectangle 131">
                <a:extLst>
                  <a:ext uri="{FF2B5EF4-FFF2-40B4-BE49-F238E27FC236}">
                    <a16:creationId xmlns:a16="http://schemas.microsoft.com/office/drawing/2014/main" id="{A4DB6383-B3D5-42E7-981C-6991870A0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" y="2675"/>
                <a:ext cx="19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Line 132">
                <a:extLst>
                  <a:ext uri="{FF2B5EF4-FFF2-40B4-BE49-F238E27FC236}">
                    <a16:creationId xmlns:a16="http://schemas.microsoft.com/office/drawing/2014/main" id="{3B2786B0-880E-427B-9381-FE19E2B4D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7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Rectangle 133">
                <a:extLst>
                  <a:ext uri="{FF2B5EF4-FFF2-40B4-BE49-F238E27FC236}">
                    <a16:creationId xmlns:a16="http://schemas.microsoft.com/office/drawing/2014/main" id="{D01A4BC3-E424-4546-A846-DBD30E6F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" y="2675"/>
                <a:ext cx="38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Line 134">
                <a:extLst>
                  <a:ext uri="{FF2B5EF4-FFF2-40B4-BE49-F238E27FC236}">
                    <a16:creationId xmlns:a16="http://schemas.microsoft.com/office/drawing/2014/main" id="{91A2879A-CD09-42BC-952E-ABB7A54BB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" name="Rectangle 135">
                <a:extLst>
                  <a:ext uri="{FF2B5EF4-FFF2-40B4-BE49-F238E27FC236}">
                    <a16:creationId xmlns:a16="http://schemas.microsoft.com/office/drawing/2014/main" id="{D92DDC49-49B4-483D-A4F7-3CAD3C4C1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6" y="2675"/>
                <a:ext cx="5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180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" name="Line 136">
                <a:extLst>
                  <a:ext uri="{FF2B5EF4-FFF2-40B4-BE49-F238E27FC236}">
                    <a16:creationId xmlns:a16="http://schemas.microsoft.com/office/drawing/2014/main" id="{3102560C-AAAF-4C35-96F4-36BCFD29F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" name="Rectangle 137">
                <a:extLst>
                  <a:ext uri="{FF2B5EF4-FFF2-40B4-BE49-F238E27FC236}">
                    <a16:creationId xmlns:a16="http://schemas.microsoft.com/office/drawing/2014/main" id="{4A86C8FC-E834-4CE3-A7CF-B2390DEA5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2675"/>
                <a:ext cx="5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270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" name="Line 138">
                <a:extLst>
                  <a:ext uri="{FF2B5EF4-FFF2-40B4-BE49-F238E27FC236}">
                    <a16:creationId xmlns:a16="http://schemas.microsoft.com/office/drawing/2014/main" id="{AF7AEE57-B9D4-43D1-9C30-E36249BE3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" name="Line 139">
                <a:extLst>
                  <a:ext uri="{FF2B5EF4-FFF2-40B4-BE49-F238E27FC236}">
                    <a16:creationId xmlns:a16="http://schemas.microsoft.com/office/drawing/2014/main" id="{EE6305DC-3ED0-4934-89FF-C6C4968C8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7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" name="Line 140">
                <a:extLst>
                  <a:ext uri="{FF2B5EF4-FFF2-40B4-BE49-F238E27FC236}">
                    <a16:creationId xmlns:a16="http://schemas.microsoft.com/office/drawing/2014/main" id="{F63BE97D-767E-4376-B238-1BDA4CFCB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" name="Line 141">
                <a:extLst>
                  <a:ext uri="{FF2B5EF4-FFF2-40B4-BE49-F238E27FC236}">
                    <a16:creationId xmlns:a16="http://schemas.microsoft.com/office/drawing/2014/main" id="{7C97B91B-2399-489A-A950-884C06866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" name="Line 142">
                <a:extLst>
                  <a:ext uri="{FF2B5EF4-FFF2-40B4-BE49-F238E27FC236}">
                    <a16:creationId xmlns:a16="http://schemas.microsoft.com/office/drawing/2014/main" id="{5F392A96-2A7D-4BE6-AFDD-D6BB0874A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2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" name="Line 143">
                <a:extLst>
                  <a:ext uri="{FF2B5EF4-FFF2-40B4-BE49-F238E27FC236}">
                    <a16:creationId xmlns:a16="http://schemas.microsoft.com/office/drawing/2014/main" id="{3EFF742A-38E2-496A-93B3-A9D790140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9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" name="Line 144">
                <a:extLst>
                  <a:ext uri="{FF2B5EF4-FFF2-40B4-BE49-F238E27FC236}">
                    <a16:creationId xmlns:a16="http://schemas.microsoft.com/office/drawing/2014/main" id="{2B3B5329-0A5C-4CCB-A34A-508B3895C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Rectangle 145">
                <a:extLst>
                  <a:ext uri="{FF2B5EF4-FFF2-40B4-BE49-F238E27FC236}">
                    <a16:creationId xmlns:a16="http://schemas.microsoft.com/office/drawing/2014/main" id="{C6B5D01E-7946-4CC5-A10A-C49184971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713"/>
                <a:ext cx="20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Analysis time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" name="Rectangle 151">
                <a:extLst>
                  <a:ext uri="{FF2B5EF4-FFF2-40B4-BE49-F238E27FC236}">
                    <a16:creationId xmlns:a16="http://schemas.microsoft.com/office/drawing/2014/main" id="{0623108B-AA08-40E6-9A24-4FD5B1FF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3" y="2894"/>
                <a:ext cx="9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7493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Rectangle 152">
                <a:extLst>
                  <a:ext uri="{FF2B5EF4-FFF2-40B4-BE49-F238E27FC236}">
                    <a16:creationId xmlns:a16="http://schemas.microsoft.com/office/drawing/2014/main" id="{2413796F-A590-42BE-B1A2-D9E9C072B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4" y="2894"/>
                <a:ext cx="9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7481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8" name="Rectangle 153">
                <a:extLst>
                  <a:ext uri="{FF2B5EF4-FFF2-40B4-BE49-F238E27FC236}">
                    <a16:creationId xmlns:a16="http://schemas.microsoft.com/office/drawing/2014/main" id="{82B9FE10-A750-4DA5-9F7E-96BC70685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2894"/>
                <a:ext cx="9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7242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Rectangle 154">
                <a:extLst>
                  <a:ext uri="{FF2B5EF4-FFF2-40B4-BE49-F238E27FC236}">
                    <a16:creationId xmlns:a16="http://schemas.microsoft.com/office/drawing/2014/main" id="{51D98966-449B-4094-A516-CB22C9053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2894"/>
                <a:ext cx="94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7092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156">
                <a:extLst>
                  <a:ext uri="{FF2B5EF4-FFF2-40B4-BE49-F238E27FC236}">
                    <a16:creationId xmlns:a16="http://schemas.microsoft.com/office/drawing/2014/main" id="{3E4786B0-8276-41A1-AEB7-98BC3E2AB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" y="2850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653024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157">
                <a:extLst>
                  <a:ext uri="{FF2B5EF4-FFF2-40B4-BE49-F238E27FC236}">
                    <a16:creationId xmlns:a16="http://schemas.microsoft.com/office/drawing/2014/main" id="{5D281CCB-2771-425F-9DFC-111B476DD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2850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652712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tangle 158">
                <a:extLst>
                  <a:ext uri="{FF2B5EF4-FFF2-40B4-BE49-F238E27FC236}">
                    <a16:creationId xmlns:a16="http://schemas.microsoft.com/office/drawing/2014/main" id="{276DDD0E-F8E9-4356-896B-F94717217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850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647503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" name="Rectangle 159">
                <a:extLst>
                  <a:ext uri="{FF2B5EF4-FFF2-40B4-BE49-F238E27FC236}">
                    <a16:creationId xmlns:a16="http://schemas.microsoft.com/office/drawing/2014/main" id="{F3C5E58E-DAFE-4484-9234-069CA02A4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850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644353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ctangle 167">
                <a:extLst>
                  <a:ext uri="{FF2B5EF4-FFF2-40B4-BE49-F238E27FC236}">
                    <a16:creationId xmlns:a16="http://schemas.microsoft.com/office/drawing/2014/main" id="{89848F86-D7DF-46C9-ABD2-9F01C1715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1348"/>
                <a:ext cx="156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E2D5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First wave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ctangle 168">
                <a:extLst>
                  <a:ext uri="{FF2B5EF4-FFF2-40B4-BE49-F238E27FC236}">
                    <a16:creationId xmlns:a16="http://schemas.microsoft.com/office/drawing/2014/main" id="{8515D2E3-DAB1-442B-B30D-D93C7DF21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1060"/>
                <a:ext cx="1022" cy="22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169">
                <a:extLst>
                  <a:ext uri="{FF2B5EF4-FFF2-40B4-BE49-F238E27FC236}">
                    <a16:creationId xmlns:a16="http://schemas.microsoft.com/office/drawing/2014/main" id="{29318ED1-3528-4C13-9BCD-B66440BA5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" y="1062"/>
                <a:ext cx="1019" cy="2201"/>
              </a:xfrm>
              <a:prstGeom prst="rect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170">
                <a:extLst>
                  <a:ext uri="{FF2B5EF4-FFF2-40B4-BE49-F238E27FC236}">
                    <a16:creationId xmlns:a16="http://schemas.microsoft.com/office/drawing/2014/main" id="{EC95E5FE-44AC-4EEA-8DBB-DCF782741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4" y="1396"/>
                <a:ext cx="852" cy="12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Rectangle 171">
                <a:extLst>
                  <a:ext uri="{FF2B5EF4-FFF2-40B4-BE49-F238E27FC236}">
                    <a16:creationId xmlns:a16="http://schemas.microsoft.com/office/drawing/2014/main" id="{96AFFA10-AAE8-4BAD-AFB6-8BA0A0F0C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" y="1397"/>
                <a:ext cx="850" cy="1253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76">
                <a:extLst>
                  <a:ext uri="{FF2B5EF4-FFF2-40B4-BE49-F238E27FC236}">
                    <a16:creationId xmlns:a16="http://schemas.microsoft.com/office/drawing/2014/main" id="{83F28932-BBB7-428F-BE75-826778D08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21"/>
                <a:ext cx="724" cy="207"/>
              </a:xfrm>
              <a:custGeom>
                <a:avLst/>
                <a:gdLst>
                  <a:gd name="T0" fmla="*/ 22 w 724"/>
                  <a:gd name="T1" fmla="*/ 1 h 207"/>
                  <a:gd name="T2" fmla="*/ 44 w 724"/>
                  <a:gd name="T3" fmla="*/ 3 h 207"/>
                  <a:gd name="T4" fmla="*/ 70 w 724"/>
                  <a:gd name="T5" fmla="*/ 5 h 207"/>
                  <a:gd name="T6" fmla="*/ 92 w 724"/>
                  <a:gd name="T7" fmla="*/ 8 h 207"/>
                  <a:gd name="T8" fmla="*/ 119 w 724"/>
                  <a:gd name="T9" fmla="*/ 11 h 207"/>
                  <a:gd name="T10" fmla="*/ 141 w 724"/>
                  <a:gd name="T11" fmla="*/ 14 h 207"/>
                  <a:gd name="T12" fmla="*/ 167 w 724"/>
                  <a:gd name="T13" fmla="*/ 18 h 207"/>
                  <a:gd name="T14" fmla="*/ 189 w 724"/>
                  <a:gd name="T15" fmla="*/ 22 h 207"/>
                  <a:gd name="T16" fmla="*/ 216 w 724"/>
                  <a:gd name="T17" fmla="*/ 27 h 207"/>
                  <a:gd name="T18" fmla="*/ 238 w 724"/>
                  <a:gd name="T19" fmla="*/ 33 h 207"/>
                  <a:gd name="T20" fmla="*/ 265 w 724"/>
                  <a:gd name="T21" fmla="*/ 38 h 207"/>
                  <a:gd name="T22" fmla="*/ 287 w 724"/>
                  <a:gd name="T23" fmla="*/ 43 h 207"/>
                  <a:gd name="T24" fmla="*/ 313 w 724"/>
                  <a:gd name="T25" fmla="*/ 47 h 207"/>
                  <a:gd name="T26" fmla="*/ 335 w 724"/>
                  <a:gd name="T27" fmla="*/ 53 h 207"/>
                  <a:gd name="T28" fmla="*/ 362 w 724"/>
                  <a:gd name="T29" fmla="*/ 58 h 207"/>
                  <a:gd name="T30" fmla="*/ 384 w 724"/>
                  <a:gd name="T31" fmla="*/ 67 h 207"/>
                  <a:gd name="T32" fmla="*/ 410 w 724"/>
                  <a:gd name="T33" fmla="*/ 75 h 207"/>
                  <a:gd name="T34" fmla="*/ 432 w 724"/>
                  <a:gd name="T35" fmla="*/ 86 h 207"/>
                  <a:gd name="T36" fmla="*/ 459 w 724"/>
                  <a:gd name="T37" fmla="*/ 98 h 207"/>
                  <a:gd name="T38" fmla="*/ 481 w 724"/>
                  <a:gd name="T39" fmla="*/ 115 h 207"/>
                  <a:gd name="T40" fmla="*/ 507 w 724"/>
                  <a:gd name="T41" fmla="*/ 132 h 207"/>
                  <a:gd name="T42" fmla="*/ 530 w 724"/>
                  <a:gd name="T43" fmla="*/ 150 h 207"/>
                  <a:gd name="T44" fmla="*/ 556 w 724"/>
                  <a:gd name="T45" fmla="*/ 162 h 207"/>
                  <a:gd name="T46" fmla="*/ 578 w 724"/>
                  <a:gd name="T47" fmla="*/ 173 h 207"/>
                  <a:gd name="T48" fmla="*/ 605 w 724"/>
                  <a:gd name="T49" fmla="*/ 182 h 207"/>
                  <a:gd name="T50" fmla="*/ 627 w 724"/>
                  <a:gd name="T51" fmla="*/ 190 h 207"/>
                  <a:gd name="T52" fmla="*/ 653 w 724"/>
                  <a:gd name="T53" fmla="*/ 196 h 207"/>
                  <a:gd name="T54" fmla="*/ 675 w 724"/>
                  <a:gd name="T55" fmla="*/ 201 h 207"/>
                  <a:gd name="T56" fmla="*/ 702 w 724"/>
                  <a:gd name="T57" fmla="*/ 205 h 207"/>
                  <a:gd name="T58" fmla="*/ 724 w 724"/>
                  <a:gd name="T59" fmla="*/ 207 h 207"/>
                  <a:gd name="T60" fmla="*/ 702 w 724"/>
                  <a:gd name="T61" fmla="*/ 198 h 207"/>
                  <a:gd name="T62" fmla="*/ 680 w 724"/>
                  <a:gd name="T63" fmla="*/ 194 h 207"/>
                  <a:gd name="T64" fmla="*/ 653 w 724"/>
                  <a:gd name="T65" fmla="*/ 190 h 207"/>
                  <a:gd name="T66" fmla="*/ 631 w 724"/>
                  <a:gd name="T67" fmla="*/ 183 h 207"/>
                  <a:gd name="T68" fmla="*/ 605 w 724"/>
                  <a:gd name="T69" fmla="*/ 176 h 207"/>
                  <a:gd name="T70" fmla="*/ 583 w 724"/>
                  <a:gd name="T71" fmla="*/ 167 h 207"/>
                  <a:gd name="T72" fmla="*/ 556 w 724"/>
                  <a:gd name="T73" fmla="*/ 158 h 207"/>
                  <a:gd name="T74" fmla="*/ 534 w 724"/>
                  <a:gd name="T75" fmla="*/ 143 h 207"/>
                  <a:gd name="T76" fmla="*/ 507 w 724"/>
                  <a:gd name="T77" fmla="*/ 128 h 207"/>
                  <a:gd name="T78" fmla="*/ 485 w 724"/>
                  <a:gd name="T79" fmla="*/ 109 h 207"/>
                  <a:gd name="T80" fmla="*/ 459 w 724"/>
                  <a:gd name="T81" fmla="*/ 96 h 207"/>
                  <a:gd name="T82" fmla="*/ 437 w 724"/>
                  <a:gd name="T83" fmla="*/ 81 h 207"/>
                  <a:gd name="T84" fmla="*/ 410 w 724"/>
                  <a:gd name="T85" fmla="*/ 72 h 207"/>
                  <a:gd name="T86" fmla="*/ 388 w 724"/>
                  <a:gd name="T87" fmla="*/ 62 h 207"/>
                  <a:gd name="T88" fmla="*/ 362 w 724"/>
                  <a:gd name="T89" fmla="*/ 56 h 207"/>
                  <a:gd name="T90" fmla="*/ 340 w 724"/>
                  <a:gd name="T91" fmla="*/ 49 h 207"/>
                  <a:gd name="T92" fmla="*/ 313 w 724"/>
                  <a:gd name="T93" fmla="*/ 44 h 207"/>
                  <a:gd name="T94" fmla="*/ 291 w 724"/>
                  <a:gd name="T95" fmla="*/ 39 h 207"/>
                  <a:gd name="T96" fmla="*/ 265 w 724"/>
                  <a:gd name="T97" fmla="*/ 35 h 207"/>
                  <a:gd name="T98" fmla="*/ 243 w 724"/>
                  <a:gd name="T99" fmla="*/ 30 h 207"/>
                  <a:gd name="T100" fmla="*/ 216 w 724"/>
                  <a:gd name="T101" fmla="*/ 25 h 207"/>
                  <a:gd name="T102" fmla="*/ 194 w 724"/>
                  <a:gd name="T103" fmla="*/ 20 h 207"/>
                  <a:gd name="T104" fmla="*/ 167 w 724"/>
                  <a:gd name="T105" fmla="*/ 16 h 207"/>
                  <a:gd name="T106" fmla="*/ 145 w 724"/>
                  <a:gd name="T107" fmla="*/ 12 h 207"/>
                  <a:gd name="T108" fmla="*/ 119 w 724"/>
                  <a:gd name="T109" fmla="*/ 9 h 207"/>
                  <a:gd name="T110" fmla="*/ 97 w 724"/>
                  <a:gd name="T111" fmla="*/ 6 h 207"/>
                  <a:gd name="T112" fmla="*/ 70 w 724"/>
                  <a:gd name="T113" fmla="*/ 4 h 207"/>
                  <a:gd name="T114" fmla="*/ 48 w 724"/>
                  <a:gd name="T115" fmla="*/ 2 h 207"/>
                  <a:gd name="T116" fmla="*/ 22 w 724"/>
                  <a:gd name="T117" fmla="*/ 1 h 207"/>
                  <a:gd name="T118" fmla="*/ 0 w 724"/>
                  <a:gd name="T11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4" h="207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0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6" y="9"/>
                    </a:lnTo>
                    <a:lnTo>
                      <a:pt x="106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32" y="12"/>
                    </a:lnTo>
                    <a:lnTo>
                      <a:pt x="132" y="13"/>
                    </a:lnTo>
                    <a:lnTo>
                      <a:pt x="137" y="13"/>
                    </a:lnTo>
                    <a:lnTo>
                      <a:pt x="137" y="14"/>
                    </a:lnTo>
                    <a:lnTo>
                      <a:pt x="141" y="14"/>
                    </a:lnTo>
                    <a:lnTo>
                      <a:pt x="141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50" y="15"/>
                    </a:lnTo>
                    <a:lnTo>
                      <a:pt x="150" y="16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59" y="16"/>
                    </a:lnTo>
                    <a:lnTo>
                      <a:pt x="159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7" y="18"/>
                    </a:lnTo>
                    <a:lnTo>
                      <a:pt x="167" y="19"/>
                    </a:lnTo>
                    <a:lnTo>
                      <a:pt x="172" y="19"/>
                    </a:lnTo>
                    <a:lnTo>
                      <a:pt x="172" y="19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81" y="20"/>
                    </a:lnTo>
                    <a:lnTo>
                      <a:pt x="181" y="21"/>
                    </a:lnTo>
                    <a:lnTo>
                      <a:pt x="185" y="21"/>
                    </a:lnTo>
                    <a:lnTo>
                      <a:pt x="185" y="22"/>
                    </a:lnTo>
                    <a:lnTo>
                      <a:pt x="189" y="22"/>
                    </a:lnTo>
                    <a:lnTo>
                      <a:pt x="189" y="22"/>
                    </a:lnTo>
                    <a:lnTo>
                      <a:pt x="194" y="22"/>
                    </a:lnTo>
                    <a:lnTo>
                      <a:pt x="194" y="23"/>
                    </a:lnTo>
                    <a:lnTo>
                      <a:pt x="198" y="23"/>
                    </a:lnTo>
                    <a:lnTo>
                      <a:pt x="198" y="24"/>
                    </a:lnTo>
                    <a:lnTo>
                      <a:pt x="203" y="24"/>
                    </a:lnTo>
                    <a:lnTo>
                      <a:pt x="203" y="25"/>
                    </a:lnTo>
                    <a:lnTo>
                      <a:pt x="207" y="25"/>
                    </a:lnTo>
                    <a:lnTo>
                      <a:pt x="207" y="26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6" y="27"/>
                    </a:lnTo>
                    <a:lnTo>
                      <a:pt x="216" y="28"/>
                    </a:lnTo>
                    <a:lnTo>
                      <a:pt x="220" y="28"/>
                    </a:lnTo>
                    <a:lnTo>
                      <a:pt x="220" y="29"/>
                    </a:lnTo>
                    <a:lnTo>
                      <a:pt x="225" y="29"/>
                    </a:lnTo>
                    <a:lnTo>
                      <a:pt x="225" y="30"/>
                    </a:lnTo>
                    <a:lnTo>
                      <a:pt x="229" y="30"/>
                    </a:lnTo>
                    <a:lnTo>
                      <a:pt x="229" y="31"/>
                    </a:lnTo>
                    <a:lnTo>
                      <a:pt x="234" y="31"/>
                    </a:lnTo>
                    <a:lnTo>
                      <a:pt x="234" y="32"/>
                    </a:lnTo>
                    <a:lnTo>
                      <a:pt x="238" y="32"/>
                    </a:lnTo>
                    <a:lnTo>
                      <a:pt x="238" y="33"/>
                    </a:lnTo>
                    <a:lnTo>
                      <a:pt x="243" y="33"/>
                    </a:lnTo>
                    <a:lnTo>
                      <a:pt x="243" y="34"/>
                    </a:lnTo>
                    <a:lnTo>
                      <a:pt x="247" y="34"/>
                    </a:lnTo>
                    <a:lnTo>
                      <a:pt x="247" y="35"/>
                    </a:lnTo>
                    <a:lnTo>
                      <a:pt x="251" y="35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6" y="37"/>
                    </a:lnTo>
                    <a:lnTo>
                      <a:pt x="260" y="37"/>
                    </a:lnTo>
                    <a:lnTo>
                      <a:pt x="260" y="38"/>
                    </a:lnTo>
                    <a:lnTo>
                      <a:pt x="265" y="38"/>
                    </a:lnTo>
                    <a:lnTo>
                      <a:pt x="265" y="39"/>
                    </a:lnTo>
                    <a:lnTo>
                      <a:pt x="269" y="39"/>
                    </a:lnTo>
                    <a:lnTo>
                      <a:pt x="269" y="39"/>
                    </a:lnTo>
                    <a:lnTo>
                      <a:pt x="273" y="39"/>
                    </a:lnTo>
                    <a:lnTo>
                      <a:pt x="273" y="40"/>
                    </a:lnTo>
                    <a:lnTo>
                      <a:pt x="278" y="40"/>
                    </a:lnTo>
                    <a:lnTo>
                      <a:pt x="278" y="41"/>
                    </a:lnTo>
                    <a:lnTo>
                      <a:pt x="282" y="41"/>
                    </a:lnTo>
                    <a:lnTo>
                      <a:pt x="282" y="42"/>
                    </a:lnTo>
                    <a:lnTo>
                      <a:pt x="287" y="42"/>
                    </a:lnTo>
                    <a:lnTo>
                      <a:pt x="287" y="43"/>
                    </a:lnTo>
                    <a:lnTo>
                      <a:pt x="291" y="43"/>
                    </a:lnTo>
                    <a:lnTo>
                      <a:pt x="291" y="43"/>
                    </a:lnTo>
                    <a:lnTo>
                      <a:pt x="295" y="43"/>
                    </a:lnTo>
                    <a:lnTo>
                      <a:pt x="295" y="44"/>
                    </a:lnTo>
                    <a:lnTo>
                      <a:pt x="300" y="44"/>
                    </a:lnTo>
                    <a:lnTo>
                      <a:pt x="300" y="45"/>
                    </a:lnTo>
                    <a:lnTo>
                      <a:pt x="304" y="45"/>
                    </a:lnTo>
                    <a:lnTo>
                      <a:pt x="304" y="46"/>
                    </a:lnTo>
                    <a:lnTo>
                      <a:pt x="309" y="46"/>
                    </a:lnTo>
                    <a:lnTo>
                      <a:pt x="309" y="47"/>
                    </a:lnTo>
                    <a:lnTo>
                      <a:pt x="313" y="47"/>
                    </a:lnTo>
                    <a:lnTo>
                      <a:pt x="313" y="48"/>
                    </a:lnTo>
                    <a:lnTo>
                      <a:pt x="318" y="48"/>
                    </a:lnTo>
                    <a:lnTo>
                      <a:pt x="318" y="49"/>
                    </a:lnTo>
                    <a:lnTo>
                      <a:pt x="322" y="49"/>
                    </a:lnTo>
                    <a:lnTo>
                      <a:pt x="322" y="50"/>
                    </a:lnTo>
                    <a:lnTo>
                      <a:pt x="326" y="50"/>
                    </a:lnTo>
                    <a:lnTo>
                      <a:pt x="326" y="51"/>
                    </a:lnTo>
                    <a:lnTo>
                      <a:pt x="331" y="51"/>
                    </a:lnTo>
                    <a:lnTo>
                      <a:pt x="331" y="51"/>
                    </a:lnTo>
                    <a:lnTo>
                      <a:pt x="335" y="51"/>
                    </a:lnTo>
                    <a:lnTo>
                      <a:pt x="335" y="53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44" y="54"/>
                    </a:lnTo>
                    <a:lnTo>
                      <a:pt x="344" y="55"/>
                    </a:lnTo>
                    <a:lnTo>
                      <a:pt x="348" y="55"/>
                    </a:lnTo>
                    <a:lnTo>
                      <a:pt x="348" y="56"/>
                    </a:lnTo>
                    <a:lnTo>
                      <a:pt x="353" y="56"/>
                    </a:lnTo>
                    <a:lnTo>
                      <a:pt x="353" y="57"/>
                    </a:lnTo>
                    <a:lnTo>
                      <a:pt x="357" y="57"/>
                    </a:lnTo>
                    <a:lnTo>
                      <a:pt x="357" y="58"/>
                    </a:lnTo>
                    <a:lnTo>
                      <a:pt x="362" y="58"/>
                    </a:lnTo>
                    <a:lnTo>
                      <a:pt x="362" y="60"/>
                    </a:lnTo>
                    <a:lnTo>
                      <a:pt x="366" y="60"/>
                    </a:lnTo>
                    <a:lnTo>
                      <a:pt x="366" y="61"/>
                    </a:lnTo>
                    <a:lnTo>
                      <a:pt x="370" y="61"/>
                    </a:lnTo>
                    <a:lnTo>
                      <a:pt x="370" y="63"/>
                    </a:lnTo>
                    <a:lnTo>
                      <a:pt x="375" y="63"/>
                    </a:lnTo>
                    <a:lnTo>
                      <a:pt x="375" y="64"/>
                    </a:lnTo>
                    <a:lnTo>
                      <a:pt x="379" y="64"/>
                    </a:lnTo>
                    <a:lnTo>
                      <a:pt x="379" y="65"/>
                    </a:lnTo>
                    <a:lnTo>
                      <a:pt x="384" y="65"/>
                    </a:lnTo>
                    <a:lnTo>
                      <a:pt x="384" y="67"/>
                    </a:lnTo>
                    <a:lnTo>
                      <a:pt x="388" y="67"/>
                    </a:lnTo>
                    <a:lnTo>
                      <a:pt x="388" y="68"/>
                    </a:lnTo>
                    <a:lnTo>
                      <a:pt x="393" y="68"/>
                    </a:lnTo>
                    <a:lnTo>
                      <a:pt x="393" y="69"/>
                    </a:lnTo>
                    <a:lnTo>
                      <a:pt x="397" y="69"/>
                    </a:lnTo>
                    <a:lnTo>
                      <a:pt x="397" y="71"/>
                    </a:lnTo>
                    <a:lnTo>
                      <a:pt x="402" y="71"/>
                    </a:lnTo>
                    <a:lnTo>
                      <a:pt x="402" y="73"/>
                    </a:lnTo>
                    <a:lnTo>
                      <a:pt x="406" y="73"/>
                    </a:lnTo>
                    <a:lnTo>
                      <a:pt x="406" y="75"/>
                    </a:lnTo>
                    <a:lnTo>
                      <a:pt x="410" y="75"/>
                    </a:lnTo>
                    <a:lnTo>
                      <a:pt x="410" y="76"/>
                    </a:lnTo>
                    <a:lnTo>
                      <a:pt x="415" y="76"/>
                    </a:lnTo>
                    <a:lnTo>
                      <a:pt x="415" y="78"/>
                    </a:lnTo>
                    <a:lnTo>
                      <a:pt x="419" y="78"/>
                    </a:lnTo>
                    <a:lnTo>
                      <a:pt x="419" y="80"/>
                    </a:lnTo>
                    <a:lnTo>
                      <a:pt x="424" y="80"/>
                    </a:lnTo>
                    <a:lnTo>
                      <a:pt x="424" y="82"/>
                    </a:lnTo>
                    <a:lnTo>
                      <a:pt x="428" y="82"/>
                    </a:lnTo>
                    <a:lnTo>
                      <a:pt x="428" y="84"/>
                    </a:lnTo>
                    <a:lnTo>
                      <a:pt x="432" y="84"/>
                    </a:lnTo>
                    <a:lnTo>
                      <a:pt x="432" y="86"/>
                    </a:lnTo>
                    <a:lnTo>
                      <a:pt x="437" y="86"/>
                    </a:lnTo>
                    <a:lnTo>
                      <a:pt x="437" y="88"/>
                    </a:lnTo>
                    <a:lnTo>
                      <a:pt x="441" y="88"/>
                    </a:lnTo>
                    <a:lnTo>
                      <a:pt x="441" y="90"/>
                    </a:lnTo>
                    <a:lnTo>
                      <a:pt x="446" y="90"/>
                    </a:lnTo>
                    <a:lnTo>
                      <a:pt x="446" y="93"/>
                    </a:lnTo>
                    <a:lnTo>
                      <a:pt x="450" y="93"/>
                    </a:lnTo>
                    <a:lnTo>
                      <a:pt x="450" y="96"/>
                    </a:lnTo>
                    <a:lnTo>
                      <a:pt x="454" y="96"/>
                    </a:lnTo>
                    <a:lnTo>
                      <a:pt x="454" y="98"/>
                    </a:lnTo>
                    <a:lnTo>
                      <a:pt x="459" y="98"/>
                    </a:lnTo>
                    <a:lnTo>
                      <a:pt x="459" y="101"/>
                    </a:lnTo>
                    <a:lnTo>
                      <a:pt x="463" y="101"/>
                    </a:lnTo>
                    <a:lnTo>
                      <a:pt x="463" y="104"/>
                    </a:lnTo>
                    <a:lnTo>
                      <a:pt x="468" y="104"/>
                    </a:lnTo>
                    <a:lnTo>
                      <a:pt x="468" y="107"/>
                    </a:lnTo>
                    <a:lnTo>
                      <a:pt x="472" y="107"/>
                    </a:lnTo>
                    <a:lnTo>
                      <a:pt x="472" y="109"/>
                    </a:lnTo>
                    <a:lnTo>
                      <a:pt x="477" y="109"/>
                    </a:lnTo>
                    <a:lnTo>
                      <a:pt x="477" y="112"/>
                    </a:lnTo>
                    <a:lnTo>
                      <a:pt x="481" y="112"/>
                    </a:lnTo>
                    <a:lnTo>
                      <a:pt x="481" y="115"/>
                    </a:lnTo>
                    <a:lnTo>
                      <a:pt x="485" y="115"/>
                    </a:lnTo>
                    <a:lnTo>
                      <a:pt x="485" y="119"/>
                    </a:lnTo>
                    <a:lnTo>
                      <a:pt x="490" y="119"/>
                    </a:lnTo>
                    <a:lnTo>
                      <a:pt x="490" y="122"/>
                    </a:lnTo>
                    <a:lnTo>
                      <a:pt x="494" y="122"/>
                    </a:lnTo>
                    <a:lnTo>
                      <a:pt x="494" y="125"/>
                    </a:lnTo>
                    <a:lnTo>
                      <a:pt x="499" y="125"/>
                    </a:lnTo>
                    <a:lnTo>
                      <a:pt x="499" y="128"/>
                    </a:lnTo>
                    <a:lnTo>
                      <a:pt x="503" y="128"/>
                    </a:lnTo>
                    <a:lnTo>
                      <a:pt x="503" y="132"/>
                    </a:lnTo>
                    <a:lnTo>
                      <a:pt x="507" y="132"/>
                    </a:lnTo>
                    <a:lnTo>
                      <a:pt x="507" y="134"/>
                    </a:lnTo>
                    <a:lnTo>
                      <a:pt x="512" y="134"/>
                    </a:lnTo>
                    <a:lnTo>
                      <a:pt x="512" y="137"/>
                    </a:lnTo>
                    <a:lnTo>
                      <a:pt x="516" y="137"/>
                    </a:lnTo>
                    <a:lnTo>
                      <a:pt x="516" y="141"/>
                    </a:lnTo>
                    <a:lnTo>
                      <a:pt x="521" y="141"/>
                    </a:lnTo>
                    <a:lnTo>
                      <a:pt x="521" y="144"/>
                    </a:lnTo>
                    <a:lnTo>
                      <a:pt x="525" y="144"/>
                    </a:lnTo>
                    <a:lnTo>
                      <a:pt x="525" y="147"/>
                    </a:lnTo>
                    <a:lnTo>
                      <a:pt x="530" y="147"/>
                    </a:lnTo>
                    <a:lnTo>
                      <a:pt x="530" y="150"/>
                    </a:lnTo>
                    <a:lnTo>
                      <a:pt x="534" y="150"/>
                    </a:lnTo>
                    <a:lnTo>
                      <a:pt x="534" y="152"/>
                    </a:lnTo>
                    <a:lnTo>
                      <a:pt x="538" y="152"/>
                    </a:lnTo>
                    <a:lnTo>
                      <a:pt x="538" y="154"/>
                    </a:lnTo>
                    <a:lnTo>
                      <a:pt x="543" y="154"/>
                    </a:lnTo>
                    <a:lnTo>
                      <a:pt x="543" y="157"/>
                    </a:lnTo>
                    <a:lnTo>
                      <a:pt x="547" y="157"/>
                    </a:lnTo>
                    <a:lnTo>
                      <a:pt x="547" y="159"/>
                    </a:lnTo>
                    <a:lnTo>
                      <a:pt x="552" y="159"/>
                    </a:lnTo>
                    <a:lnTo>
                      <a:pt x="552" y="162"/>
                    </a:lnTo>
                    <a:lnTo>
                      <a:pt x="556" y="162"/>
                    </a:lnTo>
                    <a:lnTo>
                      <a:pt x="556" y="165"/>
                    </a:lnTo>
                    <a:lnTo>
                      <a:pt x="560" y="165"/>
                    </a:lnTo>
                    <a:lnTo>
                      <a:pt x="560" y="167"/>
                    </a:lnTo>
                    <a:lnTo>
                      <a:pt x="565" y="167"/>
                    </a:lnTo>
                    <a:lnTo>
                      <a:pt x="565" y="168"/>
                    </a:lnTo>
                    <a:lnTo>
                      <a:pt x="569" y="168"/>
                    </a:lnTo>
                    <a:lnTo>
                      <a:pt x="569" y="170"/>
                    </a:lnTo>
                    <a:lnTo>
                      <a:pt x="574" y="170"/>
                    </a:lnTo>
                    <a:lnTo>
                      <a:pt x="574" y="172"/>
                    </a:lnTo>
                    <a:lnTo>
                      <a:pt x="578" y="172"/>
                    </a:lnTo>
                    <a:lnTo>
                      <a:pt x="578" y="173"/>
                    </a:lnTo>
                    <a:lnTo>
                      <a:pt x="583" y="173"/>
                    </a:lnTo>
                    <a:lnTo>
                      <a:pt x="583" y="176"/>
                    </a:lnTo>
                    <a:lnTo>
                      <a:pt x="587" y="176"/>
                    </a:lnTo>
                    <a:lnTo>
                      <a:pt x="587" y="178"/>
                    </a:lnTo>
                    <a:lnTo>
                      <a:pt x="591" y="178"/>
                    </a:lnTo>
                    <a:lnTo>
                      <a:pt x="591" y="179"/>
                    </a:lnTo>
                    <a:lnTo>
                      <a:pt x="596" y="179"/>
                    </a:lnTo>
                    <a:lnTo>
                      <a:pt x="596" y="181"/>
                    </a:lnTo>
                    <a:lnTo>
                      <a:pt x="600" y="181"/>
                    </a:lnTo>
                    <a:lnTo>
                      <a:pt x="600" y="182"/>
                    </a:lnTo>
                    <a:lnTo>
                      <a:pt x="605" y="182"/>
                    </a:lnTo>
                    <a:lnTo>
                      <a:pt x="605" y="184"/>
                    </a:lnTo>
                    <a:lnTo>
                      <a:pt x="609" y="184"/>
                    </a:lnTo>
                    <a:lnTo>
                      <a:pt x="609" y="185"/>
                    </a:lnTo>
                    <a:lnTo>
                      <a:pt x="613" y="185"/>
                    </a:lnTo>
                    <a:lnTo>
                      <a:pt x="613" y="186"/>
                    </a:lnTo>
                    <a:lnTo>
                      <a:pt x="618" y="186"/>
                    </a:lnTo>
                    <a:lnTo>
                      <a:pt x="618" y="188"/>
                    </a:lnTo>
                    <a:lnTo>
                      <a:pt x="622" y="188"/>
                    </a:lnTo>
                    <a:lnTo>
                      <a:pt x="622" y="189"/>
                    </a:lnTo>
                    <a:lnTo>
                      <a:pt x="627" y="189"/>
                    </a:lnTo>
                    <a:lnTo>
                      <a:pt x="627" y="190"/>
                    </a:lnTo>
                    <a:lnTo>
                      <a:pt x="631" y="190"/>
                    </a:lnTo>
                    <a:lnTo>
                      <a:pt x="631" y="191"/>
                    </a:lnTo>
                    <a:lnTo>
                      <a:pt x="635" y="191"/>
                    </a:lnTo>
                    <a:lnTo>
                      <a:pt x="635" y="193"/>
                    </a:lnTo>
                    <a:lnTo>
                      <a:pt x="640" y="193"/>
                    </a:lnTo>
                    <a:lnTo>
                      <a:pt x="640" y="194"/>
                    </a:lnTo>
                    <a:lnTo>
                      <a:pt x="644" y="194"/>
                    </a:lnTo>
                    <a:lnTo>
                      <a:pt x="644" y="195"/>
                    </a:lnTo>
                    <a:lnTo>
                      <a:pt x="649" y="195"/>
                    </a:lnTo>
                    <a:lnTo>
                      <a:pt x="649" y="196"/>
                    </a:lnTo>
                    <a:lnTo>
                      <a:pt x="653" y="196"/>
                    </a:lnTo>
                    <a:lnTo>
                      <a:pt x="653" y="197"/>
                    </a:lnTo>
                    <a:lnTo>
                      <a:pt x="658" y="197"/>
                    </a:lnTo>
                    <a:lnTo>
                      <a:pt x="658" y="198"/>
                    </a:lnTo>
                    <a:lnTo>
                      <a:pt x="662" y="198"/>
                    </a:lnTo>
                    <a:lnTo>
                      <a:pt x="662" y="199"/>
                    </a:lnTo>
                    <a:lnTo>
                      <a:pt x="666" y="199"/>
                    </a:lnTo>
                    <a:lnTo>
                      <a:pt x="666" y="200"/>
                    </a:lnTo>
                    <a:lnTo>
                      <a:pt x="671" y="200"/>
                    </a:lnTo>
                    <a:lnTo>
                      <a:pt x="671" y="201"/>
                    </a:lnTo>
                    <a:lnTo>
                      <a:pt x="675" y="201"/>
                    </a:lnTo>
                    <a:lnTo>
                      <a:pt x="675" y="201"/>
                    </a:lnTo>
                    <a:lnTo>
                      <a:pt x="680" y="201"/>
                    </a:lnTo>
                    <a:lnTo>
                      <a:pt x="680" y="202"/>
                    </a:lnTo>
                    <a:lnTo>
                      <a:pt x="684" y="202"/>
                    </a:lnTo>
                    <a:lnTo>
                      <a:pt x="684" y="203"/>
                    </a:lnTo>
                    <a:lnTo>
                      <a:pt x="689" y="203"/>
                    </a:lnTo>
                    <a:lnTo>
                      <a:pt x="689" y="204"/>
                    </a:lnTo>
                    <a:lnTo>
                      <a:pt x="693" y="204"/>
                    </a:lnTo>
                    <a:lnTo>
                      <a:pt x="693" y="204"/>
                    </a:lnTo>
                    <a:lnTo>
                      <a:pt x="697" y="204"/>
                    </a:lnTo>
                    <a:lnTo>
                      <a:pt x="697" y="205"/>
                    </a:lnTo>
                    <a:lnTo>
                      <a:pt x="702" y="205"/>
                    </a:lnTo>
                    <a:lnTo>
                      <a:pt x="702" y="206"/>
                    </a:lnTo>
                    <a:lnTo>
                      <a:pt x="706" y="206"/>
                    </a:lnTo>
                    <a:lnTo>
                      <a:pt x="706" y="206"/>
                    </a:lnTo>
                    <a:lnTo>
                      <a:pt x="711" y="206"/>
                    </a:lnTo>
                    <a:lnTo>
                      <a:pt x="711" y="206"/>
                    </a:lnTo>
                    <a:lnTo>
                      <a:pt x="715" y="206"/>
                    </a:lnTo>
                    <a:lnTo>
                      <a:pt x="715" y="207"/>
                    </a:lnTo>
                    <a:lnTo>
                      <a:pt x="720" y="207"/>
                    </a:lnTo>
                    <a:lnTo>
                      <a:pt x="720" y="207"/>
                    </a:lnTo>
                    <a:lnTo>
                      <a:pt x="724" y="207"/>
                    </a:lnTo>
                    <a:lnTo>
                      <a:pt x="724" y="207"/>
                    </a:lnTo>
                    <a:lnTo>
                      <a:pt x="724" y="199"/>
                    </a:lnTo>
                    <a:lnTo>
                      <a:pt x="724" y="199"/>
                    </a:lnTo>
                    <a:lnTo>
                      <a:pt x="720" y="199"/>
                    </a:lnTo>
                    <a:lnTo>
                      <a:pt x="720" y="199"/>
                    </a:lnTo>
                    <a:lnTo>
                      <a:pt x="715" y="199"/>
                    </a:lnTo>
                    <a:lnTo>
                      <a:pt x="715" y="199"/>
                    </a:lnTo>
                    <a:lnTo>
                      <a:pt x="711" y="199"/>
                    </a:lnTo>
                    <a:lnTo>
                      <a:pt x="711" y="198"/>
                    </a:lnTo>
                    <a:lnTo>
                      <a:pt x="706" y="198"/>
                    </a:lnTo>
                    <a:lnTo>
                      <a:pt x="706" y="198"/>
                    </a:lnTo>
                    <a:lnTo>
                      <a:pt x="702" y="198"/>
                    </a:lnTo>
                    <a:lnTo>
                      <a:pt x="702" y="197"/>
                    </a:lnTo>
                    <a:lnTo>
                      <a:pt x="697" y="197"/>
                    </a:lnTo>
                    <a:lnTo>
                      <a:pt x="697" y="197"/>
                    </a:lnTo>
                    <a:lnTo>
                      <a:pt x="693" y="197"/>
                    </a:lnTo>
                    <a:lnTo>
                      <a:pt x="693" y="196"/>
                    </a:lnTo>
                    <a:lnTo>
                      <a:pt x="689" y="196"/>
                    </a:lnTo>
                    <a:lnTo>
                      <a:pt x="689" y="195"/>
                    </a:lnTo>
                    <a:lnTo>
                      <a:pt x="684" y="195"/>
                    </a:lnTo>
                    <a:lnTo>
                      <a:pt x="684" y="195"/>
                    </a:lnTo>
                    <a:lnTo>
                      <a:pt x="680" y="195"/>
                    </a:lnTo>
                    <a:lnTo>
                      <a:pt x="680" y="194"/>
                    </a:lnTo>
                    <a:lnTo>
                      <a:pt x="675" y="194"/>
                    </a:lnTo>
                    <a:lnTo>
                      <a:pt x="675" y="193"/>
                    </a:lnTo>
                    <a:lnTo>
                      <a:pt x="671" y="193"/>
                    </a:lnTo>
                    <a:lnTo>
                      <a:pt x="671" y="192"/>
                    </a:lnTo>
                    <a:lnTo>
                      <a:pt x="666" y="192"/>
                    </a:lnTo>
                    <a:lnTo>
                      <a:pt x="666" y="191"/>
                    </a:lnTo>
                    <a:lnTo>
                      <a:pt x="662" y="191"/>
                    </a:lnTo>
                    <a:lnTo>
                      <a:pt x="662" y="191"/>
                    </a:lnTo>
                    <a:lnTo>
                      <a:pt x="658" y="191"/>
                    </a:lnTo>
                    <a:lnTo>
                      <a:pt x="658" y="190"/>
                    </a:lnTo>
                    <a:lnTo>
                      <a:pt x="653" y="190"/>
                    </a:lnTo>
                    <a:lnTo>
                      <a:pt x="653" y="189"/>
                    </a:lnTo>
                    <a:lnTo>
                      <a:pt x="649" y="189"/>
                    </a:lnTo>
                    <a:lnTo>
                      <a:pt x="649" y="187"/>
                    </a:lnTo>
                    <a:lnTo>
                      <a:pt x="644" y="187"/>
                    </a:lnTo>
                    <a:lnTo>
                      <a:pt x="644" y="186"/>
                    </a:lnTo>
                    <a:lnTo>
                      <a:pt x="640" y="186"/>
                    </a:lnTo>
                    <a:lnTo>
                      <a:pt x="640" y="185"/>
                    </a:lnTo>
                    <a:lnTo>
                      <a:pt x="635" y="185"/>
                    </a:lnTo>
                    <a:lnTo>
                      <a:pt x="635" y="184"/>
                    </a:lnTo>
                    <a:lnTo>
                      <a:pt x="631" y="184"/>
                    </a:lnTo>
                    <a:lnTo>
                      <a:pt x="631" y="183"/>
                    </a:lnTo>
                    <a:lnTo>
                      <a:pt x="627" y="183"/>
                    </a:lnTo>
                    <a:lnTo>
                      <a:pt x="627" y="182"/>
                    </a:lnTo>
                    <a:lnTo>
                      <a:pt x="622" y="182"/>
                    </a:lnTo>
                    <a:lnTo>
                      <a:pt x="622" y="181"/>
                    </a:lnTo>
                    <a:lnTo>
                      <a:pt x="618" y="181"/>
                    </a:lnTo>
                    <a:lnTo>
                      <a:pt x="618" y="179"/>
                    </a:lnTo>
                    <a:lnTo>
                      <a:pt x="613" y="179"/>
                    </a:lnTo>
                    <a:lnTo>
                      <a:pt x="613" y="178"/>
                    </a:lnTo>
                    <a:lnTo>
                      <a:pt x="609" y="178"/>
                    </a:lnTo>
                    <a:lnTo>
                      <a:pt x="609" y="176"/>
                    </a:lnTo>
                    <a:lnTo>
                      <a:pt x="605" y="176"/>
                    </a:lnTo>
                    <a:lnTo>
                      <a:pt x="605" y="175"/>
                    </a:lnTo>
                    <a:lnTo>
                      <a:pt x="600" y="175"/>
                    </a:lnTo>
                    <a:lnTo>
                      <a:pt x="600" y="174"/>
                    </a:lnTo>
                    <a:lnTo>
                      <a:pt x="596" y="174"/>
                    </a:lnTo>
                    <a:lnTo>
                      <a:pt x="596" y="172"/>
                    </a:lnTo>
                    <a:lnTo>
                      <a:pt x="591" y="172"/>
                    </a:lnTo>
                    <a:lnTo>
                      <a:pt x="591" y="171"/>
                    </a:lnTo>
                    <a:lnTo>
                      <a:pt x="587" y="171"/>
                    </a:lnTo>
                    <a:lnTo>
                      <a:pt x="587" y="168"/>
                    </a:lnTo>
                    <a:lnTo>
                      <a:pt x="583" y="168"/>
                    </a:lnTo>
                    <a:lnTo>
                      <a:pt x="583" y="167"/>
                    </a:lnTo>
                    <a:lnTo>
                      <a:pt x="578" y="167"/>
                    </a:lnTo>
                    <a:lnTo>
                      <a:pt x="578" y="165"/>
                    </a:lnTo>
                    <a:lnTo>
                      <a:pt x="574" y="165"/>
                    </a:lnTo>
                    <a:lnTo>
                      <a:pt x="574" y="163"/>
                    </a:lnTo>
                    <a:lnTo>
                      <a:pt x="569" y="163"/>
                    </a:lnTo>
                    <a:lnTo>
                      <a:pt x="569" y="161"/>
                    </a:lnTo>
                    <a:lnTo>
                      <a:pt x="565" y="161"/>
                    </a:lnTo>
                    <a:lnTo>
                      <a:pt x="565" y="160"/>
                    </a:lnTo>
                    <a:lnTo>
                      <a:pt x="560" y="160"/>
                    </a:lnTo>
                    <a:lnTo>
                      <a:pt x="560" y="158"/>
                    </a:lnTo>
                    <a:lnTo>
                      <a:pt x="556" y="158"/>
                    </a:lnTo>
                    <a:lnTo>
                      <a:pt x="556" y="155"/>
                    </a:lnTo>
                    <a:lnTo>
                      <a:pt x="552" y="155"/>
                    </a:lnTo>
                    <a:lnTo>
                      <a:pt x="552" y="153"/>
                    </a:lnTo>
                    <a:lnTo>
                      <a:pt x="547" y="153"/>
                    </a:lnTo>
                    <a:lnTo>
                      <a:pt x="547" y="150"/>
                    </a:lnTo>
                    <a:lnTo>
                      <a:pt x="543" y="150"/>
                    </a:lnTo>
                    <a:lnTo>
                      <a:pt x="543" y="148"/>
                    </a:lnTo>
                    <a:lnTo>
                      <a:pt x="538" y="148"/>
                    </a:lnTo>
                    <a:lnTo>
                      <a:pt x="538" y="145"/>
                    </a:lnTo>
                    <a:lnTo>
                      <a:pt x="534" y="145"/>
                    </a:lnTo>
                    <a:lnTo>
                      <a:pt x="534" y="143"/>
                    </a:lnTo>
                    <a:lnTo>
                      <a:pt x="530" y="143"/>
                    </a:lnTo>
                    <a:lnTo>
                      <a:pt x="530" y="141"/>
                    </a:lnTo>
                    <a:lnTo>
                      <a:pt x="525" y="141"/>
                    </a:lnTo>
                    <a:lnTo>
                      <a:pt x="525" y="138"/>
                    </a:lnTo>
                    <a:lnTo>
                      <a:pt x="521" y="138"/>
                    </a:lnTo>
                    <a:lnTo>
                      <a:pt x="521" y="134"/>
                    </a:lnTo>
                    <a:lnTo>
                      <a:pt x="516" y="134"/>
                    </a:lnTo>
                    <a:lnTo>
                      <a:pt x="516" y="131"/>
                    </a:lnTo>
                    <a:lnTo>
                      <a:pt x="512" y="131"/>
                    </a:lnTo>
                    <a:lnTo>
                      <a:pt x="512" y="128"/>
                    </a:lnTo>
                    <a:lnTo>
                      <a:pt x="507" y="128"/>
                    </a:lnTo>
                    <a:lnTo>
                      <a:pt x="507" y="125"/>
                    </a:lnTo>
                    <a:lnTo>
                      <a:pt x="503" y="125"/>
                    </a:lnTo>
                    <a:lnTo>
                      <a:pt x="503" y="122"/>
                    </a:lnTo>
                    <a:lnTo>
                      <a:pt x="499" y="122"/>
                    </a:lnTo>
                    <a:lnTo>
                      <a:pt x="499" y="119"/>
                    </a:lnTo>
                    <a:lnTo>
                      <a:pt x="494" y="119"/>
                    </a:lnTo>
                    <a:lnTo>
                      <a:pt x="494" y="116"/>
                    </a:lnTo>
                    <a:lnTo>
                      <a:pt x="490" y="116"/>
                    </a:lnTo>
                    <a:lnTo>
                      <a:pt x="490" y="113"/>
                    </a:lnTo>
                    <a:lnTo>
                      <a:pt x="485" y="113"/>
                    </a:lnTo>
                    <a:lnTo>
                      <a:pt x="485" y="109"/>
                    </a:lnTo>
                    <a:lnTo>
                      <a:pt x="481" y="109"/>
                    </a:lnTo>
                    <a:lnTo>
                      <a:pt x="481" y="106"/>
                    </a:lnTo>
                    <a:lnTo>
                      <a:pt x="477" y="106"/>
                    </a:lnTo>
                    <a:lnTo>
                      <a:pt x="477" y="103"/>
                    </a:lnTo>
                    <a:lnTo>
                      <a:pt x="472" y="103"/>
                    </a:lnTo>
                    <a:lnTo>
                      <a:pt x="472" y="101"/>
                    </a:lnTo>
                    <a:lnTo>
                      <a:pt x="468" y="101"/>
                    </a:lnTo>
                    <a:lnTo>
                      <a:pt x="468" y="99"/>
                    </a:lnTo>
                    <a:lnTo>
                      <a:pt x="463" y="99"/>
                    </a:lnTo>
                    <a:lnTo>
                      <a:pt x="463" y="96"/>
                    </a:lnTo>
                    <a:lnTo>
                      <a:pt x="459" y="96"/>
                    </a:lnTo>
                    <a:lnTo>
                      <a:pt x="459" y="93"/>
                    </a:lnTo>
                    <a:lnTo>
                      <a:pt x="454" y="93"/>
                    </a:lnTo>
                    <a:lnTo>
                      <a:pt x="454" y="90"/>
                    </a:lnTo>
                    <a:lnTo>
                      <a:pt x="450" y="90"/>
                    </a:lnTo>
                    <a:lnTo>
                      <a:pt x="450" y="88"/>
                    </a:lnTo>
                    <a:lnTo>
                      <a:pt x="446" y="88"/>
                    </a:lnTo>
                    <a:lnTo>
                      <a:pt x="446" y="85"/>
                    </a:lnTo>
                    <a:lnTo>
                      <a:pt x="441" y="85"/>
                    </a:lnTo>
                    <a:lnTo>
                      <a:pt x="441" y="84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2" y="81"/>
                    </a:lnTo>
                    <a:lnTo>
                      <a:pt x="432" y="79"/>
                    </a:lnTo>
                    <a:lnTo>
                      <a:pt x="428" y="79"/>
                    </a:lnTo>
                    <a:lnTo>
                      <a:pt x="428" y="77"/>
                    </a:lnTo>
                    <a:lnTo>
                      <a:pt x="424" y="77"/>
                    </a:lnTo>
                    <a:lnTo>
                      <a:pt x="424" y="75"/>
                    </a:lnTo>
                    <a:lnTo>
                      <a:pt x="419" y="75"/>
                    </a:lnTo>
                    <a:lnTo>
                      <a:pt x="419" y="73"/>
                    </a:lnTo>
                    <a:lnTo>
                      <a:pt x="415" y="73"/>
                    </a:lnTo>
                    <a:lnTo>
                      <a:pt x="415" y="72"/>
                    </a:lnTo>
                    <a:lnTo>
                      <a:pt x="410" y="72"/>
                    </a:lnTo>
                    <a:lnTo>
                      <a:pt x="410" y="70"/>
                    </a:lnTo>
                    <a:lnTo>
                      <a:pt x="406" y="70"/>
                    </a:lnTo>
                    <a:lnTo>
                      <a:pt x="406" y="69"/>
                    </a:lnTo>
                    <a:lnTo>
                      <a:pt x="402" y="69"/>
                    </a:lnTo>
                    <a:lnTo>
                      <a:pt x="402" y="67"/>
                    </a:lnTo>
                    <a:lnTo>
                      <a:pt x="397" y="67"/>
                    </a:lnTo>
                    <a:lnTo>
                      <a:pt x="397" y="65"/>
                    </a:lnTo>
                    <a:lnTo>
                      <a:pt x="393" y="65"/>
                    </a:lnTo>
                    <a:lnTo>
                      <a:pt x="393" y="63"/>
                    </a:lnTo>
                    <a:lnTo>
                      <a:pt x="388" y="63"/>
                    </a:lnTo>
                    <a:lnTo>
                      <a:pt x="388" y="62"/>
                    </a:lnTo>
                    <a:lnTo>
                      <a:pt x="384" y="62"/>
                    </a:lnTo>
                    <a:lnTo>
                      <a:pt x="384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75" y="60"/>
                    </a:lnTo>
                    <a:lnTo>
                      <a:pt x="375" y="59"/>
                    </a:lnTo>
                    <a:lnTo>
                      <a:pt x="370" y="59"/>
                    </a:lnTo>
                    <a:lnTo>
                      <a:pt x="370" y="57"/>
                    </a:lnTo>
                    <a:lnTo>
                      <a:pt x="366" y="57"/>
                    </a:lnTo>
                    <a:lnTo>
                      <a:pt x="366" y="56"/>
                    </a:lnTo>
                    <a:lnTo>
                      <a:pt x="362" y="56"/>
                    </a:lnTo>
                    <a:lnTo>
                      <a:pt x="362" y="54"/>
                    </a:lnTo>
                    <a:lnTo>
                      <a:pt x="357" y="54"/>
                    </a:lnTo>
                    <a:lnTo>
                      <a:pt x="357" y="53"/>
                    </a:lnTo>
                    <a:lnTo>
                      <a:pt x="353" y="53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4" y="51"/>
                    </a:lnTo>
                    <a:lnTo>
                      <a:pt x="344" y="50"/>
                    </a:lnTo>
                    <a:lnTo>
                      <a:pt x="340" y="50"/>
                    </a:lnTo>
                    <a:lnTo>
                      <a:pt x="340" y="49"/>
                    </a:lnTo>
                    <a:lnTo>
                      <a:pt x="335" y="49"/>
                    </a:lnTo>
                    <a:lnTo>
                      <a:pt x="335" y="48"/>
                    </a:lnTo>
                    <a:lnTo>
                      <a:pt x="331" y="48"/>
                    </a:lnTo>
                    <a:lnTo>
                      <a:pt x="331" y="47"/>
                    </a:lnTo>
                    <a:lnTo>
                      <a:pt x="326" y="47"/>
                    </a:lnTo>
                    <a:lnTo>
                      <a:pt x="326" y="46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8" y="46"/>
                    </a:lnTo>
                    <a:lnTo>
                      <a:pt x="318" y="44"/>
                    </a:lnTo>
                    <a:lnTo>
                      <a:pt x="313" y="44"/>
                    </a:lnTo>
                    <a:lnTo>
                      <a:pt x="313" y="44"/>
                    </a:lnTo>
                    <a:lnTo>
                      <a:pt x="309" y="44"/>
                    </a:lnTo>
                    <a:lnTo>
                      <a:pt x="309" y="42"/>
                    </a:lnTo>
                    <a:lnTo>
                      <a:pt x="304" y="42"/>
                    </a:lnTo>
                    <a:lnTo>
                      <a:pt x="304" y="42"/>
                    </a:lnTo>
                    <a:lnTo>
                      <a:pt x="300" y="42"/>
                    </a:lnTo>
                    <a:lnTo>
                      <a:pt x="300" y="41"/>
                    </a:lnTo>
                    <a:lnTo>
                      <a:pt x="295" y="41"/>
                    </a:lnTo>
                    <a:lnTo>
                      <a:pt x="295" y="40"/>
                    </a:lnTo>
                    <a:lnTo>
                      <a:pt x="291" y="40"/>
                    </a:lnTo>
                    <a:lnTo>
                      <a:pt x="291" y="39"/>
                    </a:lnTo>
                    <a:lnTo>
                      <a:pt x="287" y="39"/>
                    </a:lnTo>
                    <a:lnTo>
                      <a:pt x="287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78" y="38"/>
                    </a:lnTo>
                    <a:lnTo>
                      <a:pt x="278" y="37"/>
                    </a:lnTo>
                    <a:lnTo>
                      <a:pt x="273" y="37"/>
                    </a:lnTo>
                    <a:lnTo>
                      <a:pt x="273" y="36"/>
                    </a:lnTo>
                    <a:lnTo>
                      <a:pt x="269" y="36"/>
                    </a:lnTo>
                    <a:lnTo>
                      <a:pt x="269" y="35"/>
                    </a:lnTo>
                    <a:lnTo>
                      <a:pt x="265" y="35"/>
                    </a:lnTo>
                    <a:lnTo>
                      <a:pt x="265" y="34"/>
                    </a:lnTo>
                    <a:lnTo>
                      <a:pt x="260" y="34"/>
                    </a:lnTo>
                    <a:lnTo>
                      <a:pt x="260" y="33"/>
                    </a:lnTo>
                    <a:lnTo>
                      <a:pt x="256" y="33"/>
                    </a:lnTo>
                    <a:lnTo>
                      <a:pt x="256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47" y="32"/>
                    </a:lnTo>
                    <a:lnTo>
                      <a:pt x="247" y="31"/>
                    </a:lnTo>
                    <a:lnTo>
                      <a:pt x="243" y="31"/>
                    </a:lnTo>
                    <a:lnTo>
                      <a:pt x="243" y="30"/>
                    </a:lnTo>
                    <a:lnTo>
                      <a:pt x="238" y="30"/>
                    </a:lnTo>
                    <a:lnTo>
                      <a:pt x="238" y="29"/>
                    </a:lnTo>
                    <a:lnTo>
                      <a:pt x="234" y="29"/>
                    </a:lnTo>
                    <a:lnTo>
                      <a:pt x="234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5" y="28"/>
                    </a:lnTo>
                    <a:lnTo>
                      <a:pt x="225" y="26"/>
                    </a:lnTo>
                    <a:lnTo>
                      <a:pt x="220" y="26"/>
                    </a:lnTo>
                    <a:lnTo>
                      <a:pt x="220" y="25"/>
                    </a:lnTo>
                    <a:lnTo>
                      <a:pt x="216" y="25"/>
                    </a:lnTo>
                    <a:lnTo>
                      <a:pt x="216" y="24"/>
                    </a:lnTo>
                    <a:lnTo>
                      <a:pt x="212" y="24"/>
                    </a:lnTo>
                    <a:lnTo>
                      <a:pt x="212" y="23"/>
                    </a:lnTo>
                    <a:lnTo>
                      <a:pt x="207" y="23"/>
                    </a:lnTo>
                    <a:lnTo>
                      <a:pt x="207" y="22"/>
                    </a:lnTo>
                    <a:lnTo>
                      <a:pt x="203" y="22"/>
                    </a:lnTo>
                    <a:lnTo>
                      <a:pt x="203" y="22"/>
                    </a:lnTo>
                    <a:lnTo>
                      <a:pt x="198" y="22"/>
                    </a:lnTo>
                    <a:lnTo>
                      <a:pt x="198" y="21"/>
                    </a:lnTo>
                    <a:lnTo>
                      <a:pt x="194" y="21"/>
                    </a:lnTo>
                    <a:lnTo>
                      <a:pt x="194" y="20"/>
                    </a:lnTo>
                    <a:lnTo>
                      <a:pt x="189" y="20"/>
                    </a:lnTo>
                    <a:lnTo>
                      <a:pt x="189" y="19"/>
                    </a:lnTo>
                    <a:lnTo>
                      <a:pt x="185" y="19"/>
                    </a:lnTo>
                    <a:lnTo>
                      <a:pt x="185" y="18"/>
                    </a:lnTo>
                    <a:lnTo>
                      <a:pt x="181" y="18"/>
                    </a:lnTo>
                    <a:lnTo>
                      <a:pt x="181" y="18"/>
                    </a:lnTo>
                    <a:lnTo>
                      <a:pt x="176" y="18"/>
                    </a:lnTo>
                    <a:lnTo>
                      <a:pt x="176" y="17"/>
                    </a:lnTo>
                    <a:lnTo>
                      <a:pt x="172" y="17"/>
                    </a:lnTo>
                    <a:lnTo>
                      <a:pt x="172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3" y="16"/>
                    </a:lnTo>
                    <a:lnTo>
                      <a:pt x="163" y="15"/>
                    </a:lnTo>
                    <a:lnTo>
                      <a:pt x="159" y="15"/>
                    </a:lnTo>
                    <a:lnTo>
                      <a:pt x="159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0" y="14"/>
                    </a:lnTo>
                    <a:lnTo>
                      <a:pt x="150" y="13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37" y="12"/>
                    </a:lnTo>
                    <a:lnTo>
                      <a:pt x="137" y="11"/>
                    </a:lnTo>
                    <a:lnTo>
                      <a:pt x="132" y="11"/>
                    </a:lnTo>
                    <a:lnTo>
                      <a:pt x="132" y="11"/>
                    </a:lnTo>
                    <a:lnTo>
                      <a:pt x="128" y="11"/>
                    </a:lnTo>
                    <a:lnTo>
                      <a:pt x="128" y="10"/>
                    </a:lnTo>
                    <a:lnTo>
                      <a:pt x="123" y="10"/>
                    </a:lnTo>
                    <a:lnTo>
                      <a:pt x="123" y="9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14" y="9"/>
                    </a:lnTo>
                    <a:lnTo>
                      <a:pt x="114" y="8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06" y="8"/>
                    </a:lnTo>
                    <a:lnTo>
                      <a:pt x="106" y="7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6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77">
                <a:extLst>
                  <a:ext uri="{FF2B5EF4-FFF2-40B4-BE49-F238E27FC236}">
                    <a16:creationId xmlns:a16="http://schemas.microsoft.com/office/drawing/2014/main" id="{6D58159F-E7B9-4FCD-BD08-8B1F0FA6D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21"/>
                <a:ext cx="724" cy="207"/>
              </a:xfrm>
              <a:custGeom>
                <a:avLst/>
                <a:gdLst>
                  <a:gd name="T0" fmla="*/ 22 w 724"/>
                  <a:gd name="T1" fmla="*/ 1 h 207"/>
                  <a:gd name="T2" fmla="*/ 44 w 724"/>
                  <a:gd name="T3" fmla="*/ 3 h 207"/>
                  <a:gd name="T4" fmla="*/ 70 w 724"/>
                  <a:gd name="T5" fmla="*/ 5 h 207"/>
                  <a:gd name="T6" fmla="*/ 92 w 724"/>
                  <a:gd name="T7" fmla="*/ 8 h 207"/>
                  <a:gd name="T8" fmla="*/ 119 w 724"/>
                  <a:gd name="T9" fmla="*/ 11 h 207"/>
                  <a:gd name="T10" fmla="*/ 141 w 724"/>
                  <a:gd name="T11" fmla="*/ 14 h 207"/>
                  <a:gd name="T12" fmla="*/ 167 w 724"/>
                  <a:gd name="T13" fmla="*/ 18 h 207"/>
                  <a:gd name="T14" fmla="*/ 189 w 724"/>
                  <a:gd name="T15" fmla="*/ 22 h 207"/>
                  <a:gd name="T16" fmla="*/ 216 w 724"/>
                  <a:gd name="T17" fmla="*/ 27 h 207"/>
                  <a:gd name="T18" fmla="*/ 238 w 724"/>
                  <a:gd name="T19" fmla="*/ 33 h 207"/>
                  <a:gd name="T20" fmla="*/ 265 w 724"/>
                  <a:gd name="T21" fmla="*/ 38 h 207"/>
                  <a:gd name="T22" fmla="*/ 287 w 724"/>
                  <a:gd name="T23" fmla="*/ 43 h 207"/>
                  <a:gd name="T24" fmla="*/ 313 w 724"/>
                  <a:gd name="T25" fmla="*/ 47 h 207"/>
                  <a:gd name="T26" fmla="*/ 335 w 724"/>
                  <a:gd name="T27" fmla="*/ 53 h 207"/>
                  <a:gd name="T28" fmla="*/ 362 w 724"/>
                  <a:gd name="T29" fmla="*/ 58 h 207"/>
                  <a:gd name="T30" fmla="*/ 384 w 724"/>
                  <a:gd name="T31" fmla="*/ 67 h 207"/>
                  <a:gd name="T32" fmla="*/ 410 w 724"/>
                  <a:gd name="T33" fmla="*/ 75 h 207"/>
                  <a:gd name="T34" fmla="*/ 432 w 724"/>
                  <a:gd name="T35" fmla="*/ 86 h 207"/>
                  <a:gd name="T36" fmla="*/ 459 w 724"/>
                  <a:gd name="T37" fmla="*/ 98 h 207"/>
                  <a:gd name="T38" fmla="*/ 481 w 724"/>
                  <a:gd name="T39" fmla="*/ 115 h 207"/>
                  <a:gd name="T40" fmla="*/ 507 w 724"/>
                  <a:gd name="T41" fmla="*/ 132 h 207"/>
                  <a:gd name="T42" fmla="*/ 530 w 724"/>
                  <a:gd name="T43" fmla="*/ 150 h 207"/>
                  <a:gd name="T44" fmla="*/ 556 w 724"/>
                  <a:gd name="T45" fmla="*/ 162 h 207"/>
                  <a:gd name="T46" fmla="*/ 578 w 724"/>
                  <a:gd name="T47" fmla="*/ 173 h 207"/>
                  <a:gd name="T48" fmla="*/ 605 w 724"/>
                  <a:gd name="T49" fmla="*/ 182 h 207"/>
                  <a:gd name="T50" fmla="*/ 627 w 724"/>
                  <a:gd name="T51" fmla="*/ 190 h 207"/>
                  <a:gd name="T52" fmla="*/ 653 w 724"/>
                  <a:gd name="T53" fmla="*/ 196 h 207"/>
                  <a:gd name="T54" fmla="*/ 675 w 724"/>
                  <a:gd name="T55" fmla="*/ 201 h 207"/>
                  <a:gd name="T56" fmla="*/ 702 w 724"/>
                  <a:gd name="T57" fmla="*/ 205 h 207"/>
                  <a:gd name="T58" fmla="*/ 724 w 724"/>
                  <a:gd name="T59" fmla="*/ 207 h 207"/>
                  <a:gd name="T60" fmla="*/ 702 w 724"/>
                  <a:gd name="T61" fmla="*/ 198 h 207"/>
                  <a:gd name="T62" fmla="*/ 680 w 724"/>
                  <a:gd name="T63" fmla="*/ 194 h 207"/>
                  <a:gd name="T64" fmla="*/ 653 w 724"/>
                  <a:gd name="T65" fmla="*/ 190 h 207"/>
                  <a:gd name="T66" fmla="*/ 631 w 724"/>
                  <a:gd name="T67" fmla="*/ 183 h 207"/>
                  <a:gd name="T68" fmla="*/ 605 w 724"/>
                  <a:gd name="T69" fmla="*/ 176 h 207"/>
                  <a:gd name="T70" fmla="*/ 583 w 724"/>
                  <a:gd name="T71" fmla="*/ 167 h 207"/>
                  <a:gd name="T72" fmla="*/ 556 w 724"/>
                  <a:gd name="T73" fmla="*/ 158 h 207"/>
                  <a:gd name="T74" fmla="*/ 534 w 724"/>
                  <a:gd name="T75" fmla="*/ 143 h 207"/>
                  <a:gd name="T76" fmla="*/ 507 w 724"/>
                  <a:gd name="T77" fmla="*/ 128 h 207"/>
                  <a:gd name="T78" fmla="*/ 485 w 724"/>
                  <a:gd name="T79" fmla="*/ 109 h 207"/>
                  <a:gd name="T80" fmla="*/ 459 w 724"/>
                  <a:gd name="T81" fmla="*/ 96 h 207"/>
                  <a:gd name="T82" fmla="*/ 437 w 724"/>
                  <a:gd name="T83" fmla="*/ 81 h 207"/>
                  <a:gd name="T84" fmla="*/ 410 w 724"/>
                  <a:gd name="T85" fmla="*/ 72 h 207"/>
                  <a:gd name="T86" fmla="*/ 388 w 724"/>
                  <a:gd name="T87" fmla="*/ 62 h 207"/>
                  <a:gd name="T88" fmla="*/ 362 w 724"/>
                  <a:gd name="T89" fmla="*/ 56 h 207"/>
                  <a:gd name="T90" fmla="*/ 340 w 724"/>
                  <a:gd name="T91" fmla="*/ 49 h 207"/>
                  <a:gd name="T92" fmla="*/ 313 w 724"/>
                  <a:gd name="T93" fmla="*/ 44 h 207"/>
                  <a:gd name="T94" fmla="*/ 291 w 724"/>
                  <a:gd name="T95" fmla="*/ 39 h 207"/>
                  <a:gd name="T96" fmla="*/ 265 w 724"/>
                  <a:gd name="T97" fmla="*/ 35 h 207"/>
                  <a:gd name="T98" fmla="*/ 243 w 724"/>
                  <a:gd name="T99" fmla="*/ 30 h 207"/>
                  <a:gd name="T100" fmla="*/ 216 w 724"/>
                  <a:gd name="T101" fmla="*/ 25 h 207"/>
                  <a:gd name="T102" fmla="*/ 194 w 724"/>
                  <a:gd name="T103" fmla="*/ 20 h 207"/>
                  <a:gd name="T104" fmla="*/ 167 w 724"/>
                  <a:gd name="T105" fmla="*/ 16 h 207"/>
                  <a:gd name="T106" fmla="*/ 145 w 724"/>
                  <a:gd name="T107" fmla="*/ 12 h 207"/>
                  <a:gd name="T108" fmla="*/ 119 w 724"/>
                  <a:gd name="T109" fmla="*/ 9 h 207"/>
                  <a:gd name="T110" fmla="*/ 97 w 724"/>
                  <a:gd name="T111" fmla="*/ 6 h 207"/>
                  <a:gd name="T112" fmla="*/ 70 w 724"/>
                  <a:gd name="T113" fmla="*/ 4 h 207"/>
                  <a:gd name="T114" fmla="*/ 48 w 724"/>
                  <a:gd name="T115" fmla="*/ 2 h 207"/>
                  <a:gd name="T116" fmla="*/ 22 w 724"/>
                  <a:gd name="T117" fmla="*/ 1 h 207"/>
                  <a:gd name="T118" fmla="*/ 0 w 724"/>
                  <a:gd name="T11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4" h="207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0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6" y="9"/>
                    </a:lnTo>
                    <a:lnTo>
                      <a:pt x="106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32" y="12"/>
                    </a:lnTo>
                    <a:lnTo>
                      <a:pt x="132" y="13"/>
                    </a:lnTo>
                    <a:lnTo>
                      <a:pt x="137" y="13"/>
                    </a:lnTo>
                    <a:lnTo>
                      <a:pt x="137" y="14"/>
                    </a:lnTo>
                    <a:lnTo>
                      <a:pt x="141" y="14"/>
                    </a:lnTo>
                    <a:lnTo>
                      <a:pt x="141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50" y="15"/>
                    </a:lnTo>
                    <a:lnTo>
                      <a:pt x="150" y="16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59" y="16"/>
                    </a:lnTo>
                    <a:lnTo>
                      <a:pt x="159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7" y="18"/>
                    </a:lnTo>
                    <a:lnTo>
                      <a:pt x="167" y="19"/>
                    </a:lnTo>
                    <a:lnTo>
                      <a:pt x="172" y="19"/>
                    </a:lnTo>
                    <a:lnTo>
                      <a:pt x="172" y="19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81" y="20"/>
                    </a:lnTo>
                    <a:lnTo>
                      <a:pt x="181" y="21"/>
                    </a:lnTo>
                    <a:lnTo>
                      <a:pt x="185" y="21"/>
                    </a:lnTo>
                    <a:lnTo>
                      <a:pt x="185" y="22"/>
                    </a:lnTo>
                    <a:lnTo>
                      <a:pt x="189" y="22"/>
                    </a:lnTo>
                    <a:lnTo>
                      <a:pt x="189" y="22"/>
                    </a:lnTo>
                    <a:lnTo>
                      <a:pt x="194" y="22"/>
                    </a:lnTo>
                    <a:lnTo>
                      <a:pt x="194" y="23"/>
                    </a:lnTo>
                    <a:lnTo>
                      <a:pt x="198" y="23"/>
                    </a:lnTo>
                    <a:lnTo>
                      <a:pt x="198" y="24"/>
                    </a:lnTo>
                    <a:lnTo>
                      <a:pt x="203" y="24"/>
                    </a:lnTo>
                    <a:lnTo>
                      <a:pt x="203" y="25"/>
                    </a:lnTo>
                    <a:lnTo>
                      <a:pt x="207" y="25"/>
                    </a:lnTo>
                    <a:lnTo>
                      <a:pt x="207" y="26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6" y="27"/>
                    </a:lnTo>
                    <a:lnTo>
                      <a:pt x="216" y="28"/>
                    </a:lnTo>
                    <a:lnTo>
                      <a:pt x="220" y="28"/>
                    </a:lnTo>
                    <a:lnTo>
                      <a:pt x="220" y="29"/>
                    </a:lnTo>
                    <a:lnTo>
                      <a:pt x="225" y="29"/>
                    </a:lnTo>
                    <a:lnTo>
                      <a:pt x="225" y="30"/>
                    </a:lnTo>
                    <a:lnTo>
                      <a:pt x="229" y="30"/>
                    </a:lnTo>
                    <a:lnTo>
                      <a:pt x="229" y="31"/>
                    </a:lnTo>
                    <a:lnTo>
                      <a:pt x="234" y="31"/>
                    </a:lnTo>
                    <a:lnTo>
                      <a:pt x="234" y="32"/>
                    </a:lnTo>
                    <a:lnTo>
                      <a:pt x="238" y="32"/>
                    </a:lnTo>
                    <a:lnTo>
                      <a:pt x="238" y="33"/>
                    </a:lnTo>
                    <a:lnTo>
                      <a:pt x="243" y="33"/>
                    </a:lnTo>
                    <a:lnTo>
                      <a:pt x="243" y="34"/>
                    </a:lnTo>
                    <a:lnTo>
                      <a:pt x="247" y="34"/>
                    </a:lnTo>
                    <a:lnTo>
                      <a:pt x="247" y="35"/>
                    </a:lnTo>
                    <a:lnTo>
                      <a:pt x="251" y="35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6" y="37"/>
                    </a:lnTo>
                    <a:lnTo>
                      <a:pt x="260" y="37"/>
                    </a:lnTo>
                    <a:lnTo>
                      <a:pt x="260" y="38"/>
                    </a:lnTo>
                    <a:lnTo>
                      <a:pt x="265" y="38"/>
                    </a:lnTo>
                    <a:lnTo>
                      <a:pt x="265" y="39"/>
                    </a:lnTo>
                    <a:lnTo>
                      <a:pt x="269" y="39"/>
                    </a:lnTo>
                    <a:lnTo>
                      <a:pt x="269" y="39"/>
                    </a:lnTo>
                    <a:lnTo>
                      <a:pt x="273" y="39"/>
                    </a:lnTo>
                    <a:lnTo>
                      <a:pt x="273" y="40"/>
                    </a:lnTo>
                    <a:lnTo>
                      <a:pt x="278" y="40"/>
                    </a:lnTo>
                    <a:lnTo>
                      <a:pt x="278" y="41"/>
                    </a:lnTo>
                    <a:lnTo>
                      <a:pt x="282" y="41"/>
                    </a:lnTo>
                    <a:lnTo>
                      <a:pt x="282" y="42"/>
                    </a:lnTo>
                    <a:lnTo>
                      <a:pt x="287" y="42"/>
                    </a:lnTo>
                    <a:lnTo>
                      <a:pt x="287" y="43"/>
                    </a:lnTo>
                    <a:lnTo>
                      <a:pt x="291" y="43"/>
                    </a:lnTo>
                    <a:lnTo>
                      <a:pt x="291" y="43"/>
                    </a:lnTo>
                    <a:lnTo>
                      <a:pt x="295" y="43"/>
                    </a:lnTo>
                    <a:lnTo>
                      <a:pt x="295" y="44"/>
                    </a:lnTo>
                    <a:lnTo>
                      <a:pt x="300" y="44"/>
                    </a:lnTo>
                    <a:lnTo>
                      <a:pt x="300" y="45"/>
                    </a:lnTo>
                    <a:lnTo>
                      <a:pt x="304" y="45"/>
                    </a:lnTo>
                    <a:lnTo>
                      <a:pt x="304" y="46"/>
                    </a:lnTo>
                    <a:lnTo>
                      <a:pt x="309" y="46"/>
                    </a:lnTo>
                    <a:lnTo>
                      <a:pt x="309" y="47"/>
                    </a:lnTo>
                    <a:lnTo>
                      <a:pt x="313" y="47"/>
                    </a:lnTo>
                    <a:lnTo>
                      <a:pt x="313" y="48"/>
                    </a:lnTo>
                    <a:lnTo>
                      <a:pt x="318" y="48"/>
                    </a:lnTo>
                    <a:lnTo>
                      <a:pt x="318" y="49"/>
                    </a:lnTo>
                    <a:lnTo>
                      <a:pt x="322" y="49"/>
                    </a:lnTo>
                    <a:lnTo>
                      <a:pt x="322" y="50"/>
                    </a:lnTo>
                    <a:lnTo>
                      <a:pt x="326" y="50"/>
                    </a:lnTo>
                    <a:lnTo>
                      <a:pt x="326" y="51"/>
                    </a:lnTo>
                    <a:lnTo>
                      <a:pt x="331" y="51"/>
                    </a:lnTo>
                    <a:lnTo>
                      <a:pt x="331" y="51"/>
                    </a:lnTo>
                    <a:lnTo>
                      <a:pt x="335" y="51"/>
                    </a:lnTo>
                    <a:lnTo>
                      <a:pt x="335" y="53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44" y="54"/>
                    </a:lnTo>
                    <a:lnTo>
                      <a:pt x="344" y="55"/>
                    </a:lnTo>
                    <a:lnTo>
                      <a:pt x="348" y="55"/>
                    </a:lnTo>
                    <a:lnTo>
                      <a:pt x="348" y="56"/>
                    </a:lnTo>
                    <a:lnTo>
                      <a:pt x="353" y="56"/>
                    </a:lnTo>
                    <a:lnTo>
                      <a:pt x="353" y="57"/>
                    </a:lnTo>
                    <a:lnTo>
                      <a:pt x="357" y="57"/>
                    </a:lnTo>
                    <a:lnTo>
                      <a:pt x="357" y="58"/>
                    </a:lnTo>
                    <a:lnTo>
                      <a:pt x="362" y="58"/>
                    </a:lnTo>
                    <a:lnTo>
                      <a:pt x="362" y="60"/>
                    </a:lnTo>
                    <a:lnTo>
                      <a:pt x="366" y="60"/>
                    </a:lnTo>
                    <a:lnTo>
                      <a:pt x="366" y="61"/>
                    </a:lnTo>
                    <a:lnTo>
                      <a:pt x="370" y="61"/>
                    </a:lnTo>
                    <a:lnTo>
                      <a:pt x="370" y="63"/>
                    </a:lnTo>
                    <a:lnTo>
                      <a:pt x="375" y="63"/>
                    </a:lnTo>
                    <a:lnTo>
                      <a:pt x="375" y="64"/>
                    </a:lnTo>
                    <a:lnTo>
                      <a:pt x="379" y="64"/>
                    </a:lnTo>
                    <a:lnTo>
                      <a:pt x="379" y="65"/>
                    </a:lnTo>
                    <a:lnTo>
                      <a:pt x="384" y="65"/>
                    </a:lnTo>
                    <a:lnTo>
                      <a:pt x="384" y="67"/>
                    </a:lnTo>
                    <a:lnTo>
                      <a:pt x="388" y="67"/>
                    </a:lnTo>
                    <a:lnTo>
                      <a:pt x="388" y="68"/>
                    </a:lnTo>
                    <a:lnTo>
                      <a:pt x="393" y="68"/>
                    </a:lnTo>
                    <a:lnTo>
                      <a:pt x="393" y="69"/>
                    </a:lnTo>
                    <a:lnTo>
                      <a:pt x="397" y="69"/>
                    </a:lnTo>
                    <a:lnTo>
                      <a:pt x="397" y="71"/>
                    </a:lnTo>
                    <a:lnTo>
                      <a:pt x="402" y="71"/>
                    </a:lnTo>
                    <a:lnTo>
                      <a:pt x="402" y="73"/>
                    </a:lnTo>
                    <a:lnTo>
                      <a:pt x="406" y="73"/>
                    </a:lnTo>
                    <a:lnTo>
                      <a:pt x="406" y="75"/>
                    </a:lnTo>
                    <a:lnTo>
                      <a:pt x="410" y="75"/>
                    </a:lnTo>
                    <a:lnTo>
                      <a:pt x="410" y="76"/>
                    </a:lnTo>
                    <a:lnTo>
                      <a:pt x="415" y="76"/>
                    </a:lnTo>
                    <a:lnTo>
                      <a:pt x="415" y="78"/>
                    </a:lnTo>
                    <a:lnTo>
                      <a:pt x="419" y="78"/>
                    </a:lnTo>
                    <a:lnTo>
                      <a:pt x="419" y="80"/>
                    </a:lnTo>
                    <a:lnTo>
                      <a:pt x="424" y="80"/>
                    </a:lnTo>
                    <a:lnTo>
                      <a:pt x="424" y="82"/>
                    </a:lnTo>
                    <a:lnTo>
                      <a:pt x="428" y="82"/>
                    </a:lnTo>
                    <a:lnTo>
                      <a:pt x="428" y="84"/>
                    </a:lnTo>
                    <a:lnTo>
                      <a:pt x="432" y="84"/>
                    </a:lnTo>
                    <a:lnTo>
                      <a:pt x="432" y="86"/>
                    </a:lnTo>
                    <a:lnTo>
                      <a:pt x="437" y="86"/>
                    </a:lnTo>
                    <a:lnTo>
                      <a:pt x="437" y="88"/>
                    </a:lnTo>
                    <a:lnTo>
                      <a:pt x="441" y="88"/>
                    </a:lnTo>
                    <a:lnTo>
                      <a:pt x="441" y="90"/>
                    </a:lnTo>
                    <a:lnTo>
                      <a:pt x="446" y="90"/>
                    </a:lnTo>
                    <a:lnTo>
                      <a:pt x="446" y="93"/>
                    </a:lnTo>
                    <a:lnTo>
                      <a:pt x="450" y="93"/>
                    </a:lnTo>
                    <a:lnTo>
                      <a:pt x="450" y="96"/>
                    </a:lnTo>
                    <a:lnTo>
                      <a:pt x="454" y="96"/>
                    </a:lnTo>
                    <a:lnTo>
                      <a:pt x="454" y="98"/>
                    </a:lnTo>
                    <a:lnTo>
                      <a:pt x="459" y="98"/>
                    </a:lnTo>
                    <a:lnTo>
                      <a:pt x="459" y="101"/>
                    </a:lnTo>
                    <a:lnTo>
                      <a:pt x="463" y="101"/>
                    </a:lnTo>
                    <a:lnTo>
                      <a:pt x="463" y="104"/>
                    </a:lnTo>
                    <a:lnTo>
                      <a:pt x="468" y="104"/>
                    </a:lnTo>
                    <a:lnTo>
                      <a:pt x="468" y="107"/>
                    </a:lnTo>
                    <a:lnTo>
                      <a:pt x="472" y="107"/>
                    </a:lnTo>
                    <a:lnTo>
                      <a:pt x="472" y="109"/>
                    </a:lnTo>
                    <a:lnTo>
                      <a:pt x="477" y="109"/>
                    </a:lnTo>
                    <a:lnTo>
                      <a:pt x="477" y="112"/>
                    </a:lnTo>
                    <a:lnTo>
                      <a:pt x="481" y="112"/>
                    </a:lnTo>
                    <a:lnTo>
                      <a:pt x="481" y="115"/>
                    </a:lnTo>
                    <a:lnTo>
                      <a:pt x="485" y="115"/>
                    </a:lnTo>
                    <a:lnTo>
                      <a:pt x="485" y="119"/>
                    </a:lnTo>
                    <a:lnTo>
                      <a:pt x="490" y="119"/>
                    </a:lnTo>
                    <a:lnTo>
                      <a:pt x="490" y="122"/>
                    </a:lnTo>
                    <a:lnTo>
                      <a:pt x="494" y="122"/>
                    </a:lnTo>
                    <a:lnTo>
                      <a:pt x="494" y="125"/>
                    </a:lnTo>
                    <a:lnTo>
                      <a:pt x="499" y="125"/>
                    </a:lnTo>
                    <a:lnTo>
                      <a:pt x="499" y="128"/>
                    </a:lnTo>
                    <a:lnTo>
                      <a:pt x="503" y="128"/>
                    </a:lnTo>
                    <a:lnTo>
                      <a:pt x="503" y="132"/>
                    </a:lnTo>
                    <a:lnTo>
                      <a:pt x="507" y="132"/>
                    </a:lnTo>
                    <a:lnTo>
                      <a:pt x="507" y="134"/>
                    </a:lnTo>
                    <a:lnTo>
                      <a:pt x="512" y="134"/>
                    </a:lnTo>
                    <a:lnTo>
                      <a:pt x="512" y="137"/>
                    </a:lnTo>
                    <a:lnTo>
                      <a:pt x="516" y="137"/>
                    </a:lnTo>
                    <a:lnTo>
                      <a:pt x="516" y="141"/>
                    </a:lnTo>
                    <a:lnTo>
                      <a:pt x="521" y="141"/>
                    </a:lnTo>
                    <a:lnTo>
                      <a:pt x="521" y="144"/>
                    </a:lnTo>
                    <a:lnTo>
                      <a:pt x="525" y="144"/>
                    </a:lnTo>
                    <a:lnTo>
                      <a:pt x="525" y="147"/>
                    </a:lnTo>
                    <a:lnTo>
                      <a:pt x="530" y="147"/>
                    </a:lnTo>
                    <a:lnTo>
                      <a:pt x="530" y="150"/>
                    </a:lnTo>
                    <a:lnTo>
                      <a:pt x="534" y="150"/>
                    </a:lnTo>
                    <a:lnTo>
                      <a:pt x="534" y="152"/>
                    </a:lnTo>
                    <a:lnTo>
                      <a:pt x="538" y="152"/>
                    </a:lnTo>
                    <a:lnTo>
                      <a:pt x="538" y="154"/>
                    </a:lnTo>
                    <a:lnTo>
                      <a:pt x="543" y="154"/>
                    </a:lnTo>
                    <a:lnTo>
                      <a:pt x="543" y="157"/>
                    </a:lnTo>
                    <a:lnTo>
                      <a:pt x="547" y="157"/>
                    </a:lnTo>
                    <a:lnTo>
                      <a:pt x="547" y="159"/>
                    </a:lnTo>
                    <a:lnTo>
                      <a:pt x="552" y="159"/>
                    </a:lnTo>
                    <a:lnTo>
                      <a:pt x="552" y="162"/>
                    </a:lnTo>
                    <a:lnTo>
                      <a:pt x="556" y="162"/>
                    </a:lnTo>
                    <a:lnTo>
                      <a:pt x="556" y="165"/>
                    </a:lnTo>
                    <a:lnTo>
                      <a:pt x="560" y="165"/>
                    </a:lnTo>
                    <a:lnTo>
                      <a:pt x="560" y="167"/>
                    </a:lnTo>
                    <a:lnTo>
                      <a:pt x="565" y="167"/>
                    </a:lnTo>
                    <a:lnTo>
                      <a:pt x="565" y="168"/>
                    </a:lnTo>
                    <a:lnTo>
                      <a:pt x="569" y="168"/>
                    </a:lnTo>
                    <a:lnTo>
                      <a:pt x="569" y="170"/>
                    </a:lnTo>
                    <a:lnTo>
                      <a:pt x="574" y="170"/>
                    </a:lnTo>
                    <a:lnTo>
                      <a:pt x="574" y="172"/>
                    </a:lnTo>
                    <a:lnTo>
                      <a:pt x="578" y="172"/>
                    </a:lnTo>
                    <a:lnTo>
                      <a:pt x="578" y="173"/>
                    </a:lnTo>
                    <a:lnTo>
                      <a:pt x="583" y="173"/>
                    </a:lnTo>
                    <a:lnTo>
                      <a:pt x="583" y="176"/>
                    </a:lnTo>
                    <a:lnTo>
                      <a:pt x="587" y="176"/>
                    </a:lnTo>
                    <a:lnTo>
                      <a:pt x="587" y="178"/>
                    </a:lnTo>
                    <a:lnTo>
                      <a:pt x="591" y="178"/>
                    </a:lnTo>
                    <a:lnTo>
                      <a:pt x="591" y="179"/>
                    </a:lnTo>
                    <a:lnTo>
                      <a:pt x="596" y="179"/>
                    </a:lnTo>
                    <a:lnTo>
                      <a:pt x="596" y="181"/>
                    </a:lnTo>
                    <a:lnTo>
                      <a:pt x="600" y="181"/>
                    </a:lnTo>
                    <a:lnTo>
                      <a:pt x="600" y="182"/>
                    </a:lnTo>
                    <a:lnTo>
                      <a:pt x="605" y="182"/>
                    </a:lnTo>
                    <a:lnTo>
                      <a:pt x="605" y="184"/>
                    </a:lnTo>
                    <a:lnTo>
                      <a:pt x="609" y="184"/>
                    </a:lnTo>
                    <a:lnTo>
                      <a:pt x="609" y="185"/>
                    </a:lnTo>
                    <a:lnTo>
                      <a:pt x="613" y="185"/>
                    </a:lnTo>
                    <a:lnTo>
                      <a:pt x="613" y="186"/>
                    </a:lnTo>
                    <a:lnTo>
                      <a:pt x="618" y="186"/>
                    </a:lnTo>
                    <a:lnTo>
                      <a:pt x="618" y="188"/>
                    </a:lnTo>
                    <a:lnTo>
                      <a:pt x="622" y="188"/>
                    </a:lnTo>
                    <a:lnTo>
                      <a:pt x="622" y="189"/>
                    </a:lnTo>
                    <a:lnTo>
                      <a:pt x="627" y="189"/>
                    </a:lnTo>
                    <a:lnTo>
                      <a:pt x="627" y="190"/>
                    </a:lnTo>
                    <a:lnTo>
                      <a:pt x="631" y="190"/>
                    </a:lnTo>
                    <a:lnTo>
                      <a:pt x="631" y="191"/>
                    </a:lnTo>
                    <a:lnTo>
                      <a:pt x="635" y="191"/>
                    </a:lnTo>
                    <a:lnTo>
                      <a:pt x="635" y="193"/>
                    </a:lnTo>
                    <a:lnTo>
                      <a:pt x="640" y="193"/>
                    </a:lnTo>
                    <a:lnTo>
                      <a:pt x="640" y="194"/>
                    </a:lnTo>
                    <a:lnTo>
                      <a:pt x="644" y="194"/>
                    </a:lnTo>
                    <a:lnTo>
                      <a:pt x="644" y="195"/>
                    </a:lnTo>
                    <a:lnTo>
                      <a:pt x="649" y="195"/>
                    </a:lnTo>
                    <a:lnTo>
                      <a:pt x="649" y="196"/>
                    </a:lnTo>
                    <a:lnTo>
                      <a:pt x="653" y="196"/>
                    </a:lnTo>
                    <a:lnTo>
                      <a:pt x="653" y="197"/>
                    </a:lnTo>
                    <a:lnTo>
                      <a:pt x="658" y="197"/>
                    </a:lnTo>
                    <a:lnTo>
                      <a:pt x="658" y="198"/>
                    </a:lnTo>
                    <a:lnTo>
                      <a:pt x="662" y="198"/>
                    </a:lnTo>
                    <a:lnTo>
                      <a:pt x="662" y="199"/>
                    </a:lnTo>
                    <a:lnTo>
                      <a:pt x="666" y="199"/>
                    </a:lnTo>
                    <a:lnTo>
                      <a:pt x="666" y="200"/>
                    </a:lnTo>
                    <a:lnTo>
                      <a:pt x="671" y="200"/>
                    </a:lnTo>
                    <a:lnTo>
                      <a:pt x="671" y="201"/>
                    </a:lnTo>
                    <a:lnTo>
                      <a:pt x="675" y="201"/>
                    </a:lnTo>
                    <a:lnTo>
                      <a:pt x="675" y="201"/>
                    </a:lnTo>
                    <a:lnTo>
                      <a:pt x="680" y="201"/>
                    </a:lnTo>
                    <a:lnTo>
                      <a:pt x="680" y="202"/>
                    </a:lnTo>
                    <a:lnTo>
                      <a:pt x="684" y="202"/>
                    </a:lnTo>
                    <a:lnTo>
                      <a:pt x="684" y="203"/>
                    </a:lnTo>
                    <a:lnTo>
                      <a:pt x="689" y="203"/>
                    </a:lnTo>
                    <a:lnTo>
                      <a:pt x="689" y="204"/>
                    </a:lnTo>
                    <a:lnTo>
                      <a:pt x="693" y="204"/>
                    </a:lnTo>
                    <a:lnTo>
                      <a:pt x="693" y="204"/>
                    </a:lnTo>
                    <a:lnTo>
                      <a:pt x="697" y="204"/>
                    </a:lnTo>
                    <a:lnTo>
                      <a:pt x="697" y="205"/>
                    </a:lnTo>
                    <a:lnTo>
                      <a:pt x="702" y="205"/>
                    </a:lnTo>
                    <a:lnTo>
                      <a:pt x="702" y="206"/>
                    </a:lnTo>
                    <a:lnTo>
                      <a:pt x="706" y="206"/>
                    </a:lnTo>
                    <a:lnTo>
                      <a:pt x="706" y="206"/>
                    </a:lnTo>
                    <a:lnTo>
                      <a:pt x="711" y="206"/>
                    </a:lnTo>
                    <a:lnTo>
                      <a:pt x="711" y="206"/>
                    </a:lnTo>
                    <a:lnTo>
                      <a:pt x="715" y="206"/>
                    </a:lnTo>
                    <a:lnTo>
                      <a:pt x="715" y="207"/>
                    </a:lnTo>
                    <a:lnTo>
                      <a:pt x="720" y="207"/>
                    </a:lnTo>
                    <a:lnTo>
                      <a:pt x="720" y="207"/>
                    </a:lnTo>
                    <a:lnTo>
                      <a:pt x="724" y="207"/>
                    </a:lnTo>
                    <a:lnTo>
                      <a:pt x="724" y="207"/>
                    </a:lnTo>
                    <a:lnTo>
                      <a:pt x="724" y="199"/>
                    </a:lnTo>
                    <a:lnTo>
                      <a:pt x="724" y="199"/>
                    </a:lnTo>
                    <a:lnTo>
                      <a:pt x="720" y="199"/>
                    </a:lnTo>
                    <a:lnTo>
                      <a:pt x="720" y="199"/>
                    </a:lnTo>
                    <a:lnTo>
                      <a:pt x="715" y="199"/>
                    </a:lnTo>
                    <a:lnTo>
                      <a:pt x="715" y="199"/>
                    </a:lnTo>
                    <a:lnTo>
                      <a:pt x="711" y="199"/>
                    </a:lnTo>
                    <a:lnTo>
                      <a:pt x="711" y="198"/>
                    </a:lnTo>
                    <a:lnTo>
                      <a:pt x="706" y="198"/>
                    </a:lnTo>
                    <a:lnTo>
                      <a:pt x="706" y="198"/>
                    </a:lnTo>
                    <a:lnTo>
                      <a:pt x="702" y="198"/>
                    </a:lnTo>
                    <a:lnTo>
                      <a:pt x="702" y="197"/>
                    </a:lnTo>
                    <a:lnTo>
                      <a:pt x="697" y="197"/>
                    </a:lnTo>
                    <a:lnTo>
                      <a:pt x="697" y="197"/>
                    </a:lnTo>
                    <a:lnTo>
                      <a:pt x="693" y="197"/>
                    </a:lnTo>
                    <a:lnTo>
                      <a:pt x="693" y="196"/>
                    </a:lnTo>
                    <a:lnTo>
                      <a:pt x="689" y="196"/>
                    </a:lnTo>
                    <a:lnTo>
                      <a:pt x="689" y="195"/>
                    </a:lnTo>
                    <a:lnTo>
                      <a:pt x="684" y="195"/>
                    </a:lnTo>
                    <a:lnTo>
                      <a:pt x="684" y="195"/>
                    </a:lnTo>
                    <a:lnTo>
                      <a:pt x="680" y="195"/>
                    </a:lnTo>
                    <a:lnTo>
                      <a:pt x="680" y="194"/>
                    </a:lnTo>
                    <a:lnTo>
                      <a:pt x="675" y="194"/>
                    </a:lnTo>
                    <a:lnTo>
                      <a:pt x="675" y="193"/>
                    </a:lnTo>
                    <a:lnTo>
                      <a:pt x="671" y="193"/>
                    </a:lnTo>
                    <a:lnTo>
                      <a:pt x="671" y="192"/>
                    </a:lnTo>
                    <a:lnTo>
                      <a:pt x="666" y="192"/>
                    </a:lnTo>
                    <a:lnTo>
                      <a:pt x="666" y="191"/>
                    </a:lnTo>
                    <a:lnTo>
                      <a:pt x="662" y="191"/>
                    </a:lnTo>
                    <a:lnTo>
                      <a:pt x="662" y="191"/>
                    </a:lnTo>
                    <a:lnTo>
                      <a:pt x="658" y="191"/>
                    </a:lnTo>
                    <a:lnTo>
                      <a:pt x="658" y="190"/>
                    </a:lnTo>
                    <a:lnTo>
                      <a:pt x="653" y="190"/>
                    </a:lnTo>
                    <a:lnTo>
                      <a:pt x="653" y="189"/>
                    </a:lnTo>
                    <a:lnTo>
                      <a:pt x="649" y="189"/>
                    </a:lnTo>
                    <a:lnTo>
                      <a:pt x="649" y="187"/>
                    </a:lnTo>
                    <a:lnTo>
                      <a:pt x="644" y="187"/>
                    </a:lnTo>
                    <a:lnTo>
                      <a:pt x="644" y="186"/>
                    </a:lnTo>
                    <a:lnTo>
                      <a:pt x="640" y="186"/>
                    </a:lnTo>
                    <a:lnTo>
                      <a:pt x="640" y="185"/>
                    </a:lnTo>
                    <a:lnTo>
                      <a:pt x="635" y="185"/>
                    </a:lnTo>
                    <a:lnTo>
                      <a:pt x="635" y="184"/>
                    </a:lnTo>
                    <a:lnTo>
                      <a:pt x="631" y="184"/>
                    </a:lnTo>
                    <a:lnTo>
                      <a:pt x="631" y="183"/>
                    </a:lnTo>
                    <a:lnTo>
                      <a:pt x="627" y="183"/>
                    </a:lnTo>
                    <a:lnTo>
                      <a:pt x="627" y="182"/>
                    </a:lnTo>
                    <a:lnTo>
                      <a:pt x="622" y="182"/>
                    </a:lnTo>
                    <a:lnTo>
                      <a:pt x="622" y="181"/>
                    </a:lnTo>
                    <a:lnTo>
                      <a:pt x="618" y="181"/>
                    </a:lnTo>
                    <a:lnTo>
                      <a:pt x="618" y="179"/>
                    </a:lnTo>
                    <a:lnTo>
                      <a:pt x="613" y="179"/>
                    </a:lnTo>
                    <a:lnTo>
                      <a:pt x="613" y="178"/>
                    </a:lnTo>
                    <a:lnTo>
                      <a:pt x="609" y="178"/>
                    </a:lnTo>
                    <a:lnTo>
                      <a:pt x="609" y="176"/>
                    </a:lnTo>
                    <a:lnTo>
                      <a:pt x="605" y="176"/>
                    </a:lnTo>
                    <a:lnTo>
                      <a:pt x="605" y="175"/>
                    </a:lnTo>
                    <a:lnTo>
                      <a:pt x="600" y="175"/>
                    </a:lnTo>
                    <a:lnTo>
                      <a:pt x="600" y="174"/>
                    </a:lnTo>
                    <a:lnTo>
                      <a:pt x="596" y="174"/>
                    </a:lnTo>
                    <a:lnTo>
                      <a:pt x="596" y="172"/>
                    </a:lnTo>
                    <a:lnTo>
                      <a:pt x="591" y="172"/>
                    </a:lnTo>
                    <a:lnTo>
                      <a:pt x="591" y="171"/>
                    </a:lnTo>
                    <a:lnTo>
                      <a:pt x="587" y="171"/>
                    </a:lnTo>
                    <a:lnTo>
                      <a:pt x="587" y="168"/>
                    </a:lnTo>
                    <a:lnTo>
                      <a:pt x="583" y="168"/>
                    </a:lnTo>
                    <a:lnTo>
                      <a:pt x="583" y="167"/>
                    </a:lnTo>
                    <a:lnTo>
                      <a:pt x="578" y="167"/>
                    </a:lnTo>
                    <a:lnTo>
                      <a:pt x="578" y="165"/>
                    </a:lnTo>
                    <a:lnTo>
                      <a:pt x="574" y="165"/>
                    </a:lnTo>
                    <a:lnTo>
                      <a:pt x="574" y="163"/>
                    </a:lnTo>
                    <a:lnTo>
                      <a:pt x="569" y="163"/>
                    </a:lnTo>
                    <a:lnTo>
                      <a:pt x="569" y="161"/>
                    </a:lnTo>
                    <a:lnTo>
                      <a:pt x="565" y="161"/>
                    </a:lnTo>
                    <a:lnTo>
                      <a:pt x="565" y="160"/>
                    </a:lnTo>
                    <a:lnTo>
                      <a:pt x="560" y="160"/>
                    </a:lnTo>
                    <a:lnTo>
                      <a:pt x="560" y="158"/>
                    </a:lnTo>
                    <a:lnTo>
                      <a:pt x="556" y="158"/>
                    </a:lnTo>
                    <a:lnTo>
                      <a:pt x="556" y="155"/>
                    </a:lnTo>
                    <a:lnTo>
                      <a:pt x="552" y="155"/>
                    </a:lnTo>
                    <a:lnTo>
                      <a:pt x="552" y="153"/>
                    </a:lnTo>
                    <a:lnTo>
                      <a:pt x="547" y="153"/>
                    </a:lnTo>
                    <a:lnTo>
                      <a:pt x="547" y="150"/>
                    </a:lnTo>
                    <a:lnTo>
                      <a:pt x="543" y="150"/>
                    </a:lnTo>
                    <a:lnTo>
                      <a:pt x="543" y="148"/>
                    </a:lnTo>
                    <a:lnTo>
                      <a:pt x="538" y="148"/>
                    </a:lnTo>
                    <a:lnTo>
                      <a:pt x="538" y="145"/>
                    </a:lnTo>
                    <a:lnTo>
                      <a:pt x="534" y="145"/>
                    </a:lnTo>
                    <a:lnTo>
                      <a:pt x="534" y="143"/>
                    </a:lnTo>
                    <a:lnTo>
                      <a:pt x="530" y="143"/>
                    </a:lnTo>
                    <a:lnTo>
                      <a:pt x="530" y="141"/>
                    </a:lnTo>
                    <a:lnTo>
                      <a:pt x="525" y="141"/>
                    </a:lnTo>
                    <a:lnTo>
                      <a:pt x="525" y="138"/>
                    </a:lnTo>
                    <a:lnTo>
                      <a:pt x="521" y="138"/>
                    </a:lnTo>
                    <a:lnTo>
                      <a:pt x="521" y="134"/>
                    </a:lnTo>
                    <a:lnTo>
                      <a:pt x="516" y="134"/>
                    </a:lnTo>
                    <a:lnTo>
                      <a:pt x="516" y="131"/>
                    </a:lnTo>
                    <a:lnTo>
                      <a:pt x="512" y="131"/>
                    </a:lnTo>
                    <a:lnTo>
                      <a:pt x="512" y="128"/>
                    </a:lnTo>
                    <a:lnTo>
                      <a:pt x="507" y="128"/>
                    </a:lnTo>
                    <a:lnTo>
                      <a:pt x="507" y="125"/>
                    </a:lnTo>
                    <a:lnTo>
                      <a:pt x="503" y="125"/>
                    </a:lnTo>
                    <a:lnTo>
                      <a:pt x="503" y="122"/>
                    </a:lnTo>
                    <a:lnTo>
                      <a:pt x="499" y="122"/>
                    </a:lnTo>
                    <a:lnTo>
                      <a:pt x="499" y="119"/>
                    </a:lnTo>
                    <a:lnTo>
                      <a:pt x="494" y="119"/>
                    </a:lnTo>
                    <a:lnTo>
                      <a:pt x="494" y="116"/>
                    </a:lnTo>
                    <a:lnTo>
                      <a:pt x="490" y="116"/>
                    </a:lnTo>
                    <a:lnTo>
                      <a:pt x="490" y="113"/>
                    </a:lnTo>
                    <a:lnTo>
                      <a:pt x="485" y="113"/>
                    </a:lnTo>
                    <a:lnTo>
                      <a:pt x="485" y="109"/>
                    </a:lnTo>
                    <a:lnTo>
                      <a:pt x="481" y="109"/>
                    </a:lnTo>
                    <a:lnTo>
                      <a:pt x="481" y="106"/>
                    </a:lnTo>
                    <a:lnTo>
                      <a:pt x="477" y="106"/>
                    </a:lnTo>
                    <a:lnTo>
                      <a:pt x="477" y="103"/>
                    </a:lnTo>
                    <a:lnTo>
                      <a:pt x="472" y="103"/>
                    </a:lnTo>
                    <a:lnTo>
                      <a:pt x="472" y="101"/>
                    </a:lnTo>
                    <a:lnTo>
                      <a:pt x="468" y="101"/>
                    </a:lnTo>
                    <a:lnTo>
                      <a:pt x="468" y="99"/>
                    </a:lnTo>
                    <a:lnTo>
                      <a:pt x="463" y="99"/>
                    </a:lnTo>
                    <a:lnTo>
                      <a:pt x="463" y="96"/>
                    </a:lnTo>
                    <a:lnTo>
                      <a:pt x="459" y="96"/>
                    </a:lnTo>
                    <a:lnTo>
                      <a:pt x="459" y="93"/>
                    </a:lnTo>
                    <a:lnTo>
                      <a:pt x="454" y="93"/>
                    </a:lnTo>
                    <a:lnTo>
                      <a:pt x="454" y="90"/>
                    </a:lnTo>
                    <a:lnTo>
                      <a:pt x="450" y="90"/>
                    </a:lnTo>
                    <a:lnTo>
                      <a:pt x="450" y="88"/>
                    </a:lnTo>
                    <a:lnTo>
                      <a:pt x="446" y="88"/>
                    </a:lnTo>
                    <a:lnTo>
                      <a:pt x="446" y="85"/>
                    </a:lnTo>
                    <a:lnTo>
                      <a:pt x="441" y="85"/>
                    </a:lnTo>
                    <a:lnTo>
                      <a:pt x="441" y="84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2" y="81"/>
                    </a:lnTo>
                    <a:lnTo>
                      <a:pt x="432" y="79"/>
                    </a:lnTo>
                    <a:lnTo>
                      <a:pt x="428" y="79"/>
                    </a:lnTo>
                    <a:lnTo>
                      <a:pt x="428" y="77"/>
                    </a:lnTo>
                    <a:lnTo>
                      <a:pt x="424" y="77"/>
                    </a:lnTo>
                    <a:lnTo>
                      <a:pt x="424" y="75"/>
                    </a:lnTo>
                    <a:lnTo>
                      <a:pt x="419" y="75"/>
                    </a:lnTo>
                    <a:lnTo>
                      <a:pt x="419" y="73"/>
                    </a:lnTo>
                    <a:lnTo>
                      <a:pt x="415" y="73"/>
                    </a:lnTo>
                    <a:lnTo>
                      <a:pt x="415" y="72"/>
                    </a:lnTo>
                    <a:lnTo>
                      <a:pt x="410" y="72"/>
                    </a:lnTo>
                    <a:lnTo>
                      <a:pt x="410" y="70"/>
                    </a:lnTo>
                    <a:lnTo>
                      <a:pt x="406" y="70"/>
                    </a:lnTo>
                    <a:lnTo>
                      <a:pt x="406" y="69"/>
                    </a:lnTo>
                    <a:lnTo>
                      <a:pt x="402" y="69"/>
                    </a:lnTo>
                    <a:lnTo>
                      <a:pt x="402" y="67"/>
                    </a:lnTo>
                    <a:lnTo>
                      <a:pt x="397" y="67"/>
                    </a:lnTo>
                    <a:lnTo>
                      <a:pt x="397" y="65"/>
                    </a:lnTo>
                    <a:lnTo>
                      <a:pt x="393" y="65"/>
                    </a:lnTo>
                    <a:lnTo>
                      <a:pt x="393" y="63"/>
                    </a:lnTo>
                    <a:lnTo>
                      <a:pt x="388" y="63"/>
                    </a:lnTo>
                    <a:lnTo>
                      <a:pt x="388" y="62"/>
                    </a:lnTo>
                    <a:lnTo>
                      <a:pt x="384" y="62"/>
                    </a:lnTo>
                    <a:lnTo>
                      <a:pt x="384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75" y="60"/>
                    </a:lnTo>
                    <a:lnTo>
                      <a:pt x="375" y="59"/>
                    </a:lnTo>
                    <a:lnTo>
                      <a:pt x="370" y="59"/>
                    </a:lnTo>
                    <a:lnTo>
                      <a:pt x="370" y="57"/>
                    </a:lnTo>
                    <a:lnTo>
                      <a:pt x="366" y="57"/>
                    </a:lnTo>
                    <a:lnTo>
                      <a:pt x="366" y="56"/>
                    </a:lnTo>
                    <a:lnTo>
                      <a:pt x="362" y="56"/>
                    </a:lnTo>
                    <a:lnTo>
                      <a:pt x="362" y="54"/>
                    </a:lnTo>
                    <a:lnTo>
                      <a:pt x="357" y="54"/>
                    </a:lnTo>
                    <a:lnTo>
                      <a:pt x="357" y="53"/>
                    </a:lnTo>
                    <a:lnTo>
                      <a:pt x="353" y="53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4" y="51"/>
                    </a:lnTo>
                    <a:lnTo>
                      <a:pt x="344" y="50"/>
                    </a:lnTo>
                    <a:lnTo>
                      <a:pt x="340" y="50"/>
                    </a:lnTo>
                    <a:lnTo>
                      <a:pt x="340" y="49"/>
                    </a:lnTo>
                    <a:lnTo>
                      <a:pt x="335" y="49"/>
                    </a:lnTo>
                    <a:lnTo>
                      <a:pt x="335" y="48"/>
                    </a:lnTo>
                    <a:lnTo>
                      <a:pt x="331" y="48"/>
                    </a:lnTo>
                    <a:lnTo>
                      <a:pt x="331" y="47"/>
                    </a:lnTo>
                    <a:lnTo>
                      <a:pt x="326" y="47"/>
                    </a:lnTo>
                    <a:lnTo>
                      <a:pt x="326" y="46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8" y="46"/>
                    </a:lnTo>
                    <a:lnTo>
                      <a:pt x="318" y="44"/>
                    </a:lnTo>
                    <a:lnTo>
                      <a:pt x="313" y="44"/>
                    </a:lnTo>
                    <a:lnTo>
                      <a:pt x="313" y="44"/>
                    </a:lnTo>
                    <a:lnTo>
                      <a:pt x="309" y="44"/>
                    </a:lnTo>
                    <a:lnTo>
                      <a:pt x="309" y="42"/>
                    </a:lnTo>
                    <a:lnTo>
                      <a:pt x="304" y="42"/>
                    </a:lnTo>
                    <a:lnTo>
                      <a:pt x="304" y="42"/>
                    </a:lnTo>
                    <a:lnTo>
                      <a:pt x="300" y="42"/>
                    </a:lnTo>
                    <a:lnTo>
                      <a:pt x="300" y="41"/>
                    </a:lnTo>
                    <a:lnTo>
                      <a:pt x="295" y="41"/>
                    </a:lnTo>
                    <a:lnTo>
                      <a:pt x="295" y="40"/>
                    </a:lnTo>
                    <a:lnTo>
                      <a:pt x="291" y="40"/>
                    </a:lnTo>
                    <a:lnTo>
                      <a:pt x="291" y="39"/>
                    </a:lnTo>
                    <a:lnTo>
                      <a:pt x="287" y="39"/>
                    </a:lnTo>
                    <a:lnTo>
                      <a:pt x="287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78" y="38"/>
                    </a:lnTo>
                    <a:lnTo>
                      <a:pt x="278" y="37"/>
                    </a:lnTo>
                    <a:lnTo>
                      <a:pt x="273" y="37"/>
                    </a:lnTo>
                    <a:lnTo>
                      <a:pt x="273" y="36"/>
                    </a:lnTo>
                    <a:lnTo>
                      <a:pt x="269" y="36"/>
                    </a:lnTo>
                    <a:lnTo>
                      <a:pt x="269" y="35"/>
                    </a:lnTo>
                    <a:lnTo>
                      <a:pt x="265" y="35"/>
                    </a:lnTo>
                    <a:lnTo>
                      <a:pt x="265" y="34"/>
                    </a:lnTo>
                    <a:lnTo>
                      <a:pt x="260" y="34"/>
                    </a:lnTo>
                    <a:lnTo>
                      <a:pt x="260" y="33"/>
                    </a:lnTo>
                    <a:lnTo>
                      <a:pt x="256" y="33"/>
                    </a:lnTo>
                    <a:lnTo>
                      <a:pt x="256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47" y="32"/>
                    </a:lnTo>
                    <a:lnTo>
                      <a:pt x="247" y="31"/>
                    </a:lnTo>
                    <a:lnTo>
                      <a:pt x="243" y="31"/>
                    </a:lnTo>
                    <a:lnTo>
                      <a:pt x="243" y="30"/>
                    </a:lnTo>
                    <a:lnTo>
                      <a:pt x="238" y="30"/>
                    </a:lnTo>
                    <a:lnTo>
                      <a:pt x="238" y="29"/>
                    </a:lnTo>
                    <a:lnTo>
                      <a:pt x="234" y="29"/>
                    </a:lnTo>
                    <a:lnTo>
                      <a:pt x="234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25" y="28"/>
                    </a:lnTo>
                    <a:lnTo>
                      <a:pt x="225" y="26"/>
                    </a:lnTo>
                    <a:lnTo>
                      <a:pt x="220" y="26"/>
                    </a:lnTo>
                    <a:lnTo>
                      <a:pt x="220" y="25"/>
                    </a:lnTo>
                    <a:lnTo>
                      <a:pt x="216" y="25"/>
                    </a:lnTo>
                    <a:lnTo>
                      <a:pt x="216" y="24"/>
                    </a:lnTo>
                    <a:lnTo>
                      <a:pt x="212" y="24"/>
                    </a:lnTo>
                    <a:lnTo>
                      <a:pt x="212" y="23"/>
                    </a:lnTo>
                    <a:lnTo>
                      <a:pt x="207" y="23"/>
                    </a:lnTo>
                    <a:lnTo>
                      <a:pt x="207" y="22"/>
                    </a:lnTo>
                    <a:lnTo>
                      <a:pt x="203" y="22"/>
                    </a:lnTo>
                    <a:lnTo>
                      <a:pt x="203" y="22"/>
                    </a:lnTo>
                    <a:lnTo>
                      <a:pt x="198" y="22"/>
                    </a:lnTo>
                    <a:lnTo>
                      <a:pt x="198" y="21"/>
                    </a:lnTo>
                    <a:lnTo>
                      <a:pt x="194" y="21"/>
                    </a:lnTo>
                    <a:lnTo>
                      <a:pt x="194" y="20"/>
                    </a:lnTo>
                    <a:lnTo>
                      <a:pt x="189" y="20"/>
                    </a:lnTo>
                    <a:lnTo>
                      <a:pt x="189" y="19"/>
                    </a:lnTo>
                    <a:lnTo>
                      <a:pt x="185" y="19"/>
                    </a:lnTo>
                    <a:lnTo>
                      <a:pt x="185" y="18"/>
                    </a:lnTo>
                    <a:lnTo>
                      <a:pt x="181" y="18"/>
                    </a:lnTo>
                    <a:lnTo>
                      <a:pt x="181" y="18"/>
                    </a:lnTo>
                    <a:lnTo>
                      <a:pt x="176" y="18"/>
                    </a:lnTo>
                    <a:lnTo>
                      <a:pt x="176" y="17"/>
                    </a:lnTo>
                    <a:lnTo>
                      <a:pt x="172" y="17"/>
                    </a:lnTo>
                    <a:lnTo>
                      <a:pt x="172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3" y="16"/>
                    </a:lnTo>
                    <a:lnTo>
                      <a:pt x="163" y="15"/>
                    </a:lnTo>
                    <a:lnTo>
                      <a:pt x="159" y="15"/>
                    </a:lnTo>
                    <a:lnTo>
                      <a:pt x="159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0" y="14"/>
                    </a:lnTo>
                    <a:lnTo>
                      <a:pt x="150" y="13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37" y="12"/>
                    </a:lnTo>
                    <a:lnTo>
                      <a:pt x="137" y="11"/>
                    </a:lnTo>
                    <a:lnTo>
                      <a:pt x="132" y="11"/>
                    </a:lnTo>
                    <a:lnTo>
                      <a:pt x="132" y="11"/>
                    </a:lnTo>
                    <a:lnTo>
                      <a:pt x="128" y="11"/>
                    </a:lnTo>
                    <a:lnTo>
                      <a:pt x="128" y="10"/>
                    </a:lnTo>
                    <a:lnTo>
                      <a:pt x="123" y="10"/>
                    </a:lnTo>
                    <a:lnTo>
                      <a:pt x="123" y="9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14" y="9"/>
                    </a:lnTo>
                    <a:lnTo>
                      <a:pt x="114" y="8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06" y="8"/>
                    </a:lnTo>
                    <a:lnTo>
                      <a:pt x="106" y="7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6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EEE1E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78">
                <a:extLst>
                  <a:ext uri="{FF2B5EF4-FFF2-40B4-BE49-F238E27FC236}">
                    <a16:creationId xmlns:a16="http://schemas.microsoft.com/office/drawing/2014/main" id="{8304F6B3-9078-4925-A158-D995D424E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21"/>
                <a:ext cx="724" cy="207"/>
              </a:xfrm>
              <a:custGeom>
                <a:avLst/>
                <a:gdLst>
                  <a:gd name="T0" fmla="*/ 13 w 724"/>
                  <a:gd name="T1" fmla="*/ 1 h 207"/>
                  <a:gd name="T2" fmla="*/ 26 w 724"/>
                  <a:gd name="T3" fmla="*/ 1 h 207"/>
                  <a:gd name="T4" fmla="*/ 39 w 724"/>
                  <a:gd name="T5" fmla="*/ 2 h 207"/>
                  <a:gd name="T6" fmla="*/ 53 w 724"/>
                  <a:gd name="T7" fmla="*/ 3 h 207"/>
                  <a:gd name="T8" fmla="*/ 66 w 724"/>
                  <a:gd name="T9" fmla="*/ 4 h 207"/>
                  <a:gd name="T10" fmla="*/ 79 w 724"/>
                  <a:gd name="T11" fmla="*/ 6 h 207"/>
                  <a:gd name="T12" fmla="*/ 92 w 724"/>
                  <a:gd name="T13" fmla="*/ 7 h 207"/>
                  <a:gd name="T14" fmla="*/ 106 w 724"/>
                  <a:gd name="T15" fmla="*/ 9 h 207"/>
                  <a:gd name="T16" fmla="*/ 119 w 724"/>
                  <a:gd name="T17" fmla="*/ 11 h 207"/>
                  <a:gd name="T18" fmla="*/ 132 w 724"/>
                  <a:gd name="T19" fmla="*/ 12 h 207"/>
                  <a:gd name="T20" fmla="*/ 145 w 724"/>
                  <a:gd name="T21" fmla="*/ 14 h 207"/>
                  <a:gd name="T22" fmla="*/ 158 w 724"/>
                  <a:gd name="T23" fmla="*/ 16 h 207"/>
                  <a:gd name="T24" fmla="*/ 172 w 724"/>
                  <a:gd name="T25" fmla="*/ 19 h 207"/>
                  <a:gd name="T26" fmla="*/ 185 w 724"/>
                  <a:gd name="T27" fmla="*/ 21 h 207"/>
                  <a:gd name="T28" fmla="*/ 198 w 724"/>
                  <a:gd name="T29" fmla="*/ 23 h 207"/>
                  <a:gd name="T30" fmla="*/ 212 w 724"/>
                  <a:gd name="T31" fmla="*/ 26 h 207"/>
                  <a:gd name="T32" fmla="*/ 225 w 724"/>
                  <a:gd name="T33" fmla="*/ 29 h 207"/>
                  <a:gd name="T34" fmla="*/ 238 w 724"/>
                  <a:gd name="T35" fmla="*/ 32 h 207"/>
                  <a:gd name="T36" fmla="*/ 251 w 724"/>
                  <a:gd name="T37" fmla="*/ 35 h 207"/>
                  <a:gd name="T38" fmla="*/ 264 w 724"/>
                  <a:gd name="T39" fmla="*/ 38 h 207"/>
                  <a:gd name="T40" fmla="*/ 278 w 724"/>
                  <a:gd name="T41" fmla="*/ 40 h 207"/>
                  <a:gd name="T42" fmla="*/ 291 w 724"/>
                  <a:gd name="T43" fmla="*/ 43 h 207"/>
                  <a:gd name="T44" fmla="*/ 304 w 724"/>
                  <a:gd name="T45" fmla="*/ 45 h 207"/>
                  <a:gd name="T46" fmla="*/ 317 w 724"/>
                  <a:gd name="T47" fmla="*/ 48 h 207"/>
                  <a:gd name="T48" fmla="*/ 331 w 724"/>
                  <a:gd name="T49" fmla="*/ 51 h 207"/>
                  <a:gd name="T50" fmla="*/ 344 w 724"/>
                  <a:gd name="T51" fmla="*/ 54 h 207"/>
                  <a:gd name="T52" fmla="*/ 357 w 724"/>
                  <a:gd name="T53" fmla="*/ 57 h 207"/>
                  <a:gd name="T54" fmla="*/ 370 w 724"/>
                  <a:gd name="T55" fmla="*/ 61 h 207"/>
                  <a:gd name="T56" fmla="*/ 384 w 724"/>
                  <a:gd name="T57" fmla="*/ 65 h 207"/>
                  <a:gd name="T58" fmla="*/ 397 w 724"/>
                  <a:gd name="T59" fmla="*/ 70 h 207"/>
                  <a:gd name="T60" fmla="*/ 410 w 724"/>
                  <a:gd name="T61" fmla="*/ 75 h 207"/>
                  <a:gd name="T62" fmla="*/ 424 w 724"/>
                  <a:gd name="T63" fmla="*/ 80 h 207"/>
                  <a:gd name="T64" fmla="*/ 437 w 724"/>
                  <a:gd name="T65" fmla="*/ 86 h 207"/>
                  <a:gd name="T66" fmla="*/ 450 w 724"/>
                  <a:gd name="T67" fmla="*/ 93 h 207"/>
                  <a:gd name="T68" fmla="*/ 463 w 724"/>
                  <a:gd name="T69" fmla="*/ 101 h 207"/>
                  <a:gd name="T70" fmla="*/ 476 w 724"/>
                  <a:gd name="T71" fmla="*/ 109 h 207"/>
                  <a:gd name="T72" fmla="*/ 490 w 724"/>
                  <a:gd name="T73" fmla="*/ 119 h 207"/>
                  <a:gd name="T74" fmla="*/ 503 w 724"/>
                  <a:gd name="T75" fmla="*/ 128 h 207"/>
                  <a:gd name="T76" fmla="*/ 516 w 724"/>
                  <a:gd name="T77" fmla="*/ 137 h 207"/>
                  <a:gd name="T78" fmla="*/ 530 w 724"/>
                  <a:gd name="T79" fmla="*/ 147 h 207"/>
                  <a:gd name="T80" fmla="*/ 543 w 724"/>
                  <a:gd name="T81" fmla="*/ 154 h 207"/>
                  <a:gd name="T82" fmla="*/ 556 w 724"/>
                  <a:gd name="T83" fmla="*/ 162 h 207"/>
                  <a:gd name="T84" fmla="*/ 569 w 724"/>
                  <a:gd name="T85" fmla="*/ 168 h 207"/>
                  <a:gd name="T86" fmla="*/ 582 w 724"/>
                  <a:gd name="T87" fmla="*/ 173 h 207"/>
                  <a:gd name="T88" fmla="*/ 596 w 724"/>
                  <a:gd name="T89" fmla="*/ 179 h 207"/>
                  <a:gd name="T90" fmla="*/ 609 w 724"/>
                  <a:gd name="T91" fmla="*/ 184 h 207"/>
                  <a:gd name="T92" fmla="*/ 622 w 724"/>
                  <a:gd name="T93" fmla="*/ 188 h 207"/>
                  <a:gd name="T94" fmla="*/ 635 w 724"/>
                  <a:gd name="T95" fmla="*/ 191 h 207"/>
                  <a:gd name="T96" fmla="*/ 649 w 724"/>
                  <a:gd name="T97" fmla="*/ 195 h 207"/>
                  <a:gd name="T98" fmla="*/ 662 w 724"/>
                  <a:gd name="T99" fmla="*/ 198 h 207"/>
                  <a:gd name="T100" fmla="*/ 675 w 724"/>
                  <a:gd name="T101" fmla="*/ 201 h 207"/>
                  <a:gd name="T102" fmla="*/ 689 w 724"/>
                  <a:gd name="T103" fmla="*/ 203 h 207"/>
                  <a:gd name="T104" fmla="*/ 702 w 724"/>
                  <a:gd name="T105" fmla="*/ 205 h 207"/>
                  <a:gd name="T106" fmla="*/ 715 w 724"/>
                  <a:gd name="T10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207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0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3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6" y="9"/>
                    </a:lnTo>
                    <a:lnTo>
                      <a:pt x="106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32" y="12"/>
                    </a:lnTo>
                    <a:lnTo>
                      <a:pt x="132" y="13"/>
                    </a:lnTo>
                    <a:lnTo>
                      <a:pt x="136" y="13"/>
                    </a:lnTo>
                    <a:lnTo>
                      <a:pt x="136" y="14"/>
                    </a:lnTo>
                    <a:lnTo>
                      <a:pt x="141" y="14"/>
                    </a:lnTo>
                    <a:lnTo>
                      <a:pt x="141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50" y="15"/>
                    </a:lnTo>
                    <a:lnTo>
                      <a:pt x="150" y="16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58" y="16"/>
                    </a:lnTo>
                    <a:lnTo>
                      <a:pt x="158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7" y="18"/>
                    </a:lnTo>
                    <a:lnTo>
                      <a:pt x="167" y="19"/>
                    </a:lnTo>
                    <a:lnTo>
                      <a:pt x="172" y="19"/>
                    </a:lnTo>
                    <a:lnTo>
                      <a:pt x="172" y="19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81" y="20"/>
                    </a:lnTo>
                    <a:lnTo>
                      <a:pt x="181" y="21"/>
                    </a:lnTo>
                    <a:lnTo>
                      <a:pt x="185" y="21"/>
                    </a:lnTo>
                    <a:lnTo>
                      <a:pt x="185" y="22"/>
                    </a:lnTo>
                    <a:lnTo>
                      <a:pt x="189" y="22"/>
                    </a:lnTo>
                    <a:lnTo>
                      <a:pt x="189" y="23"/>
                    </a:lnTo>
                    <a:lnTo>
                      <a:pt x="194" y="23"/>
                    </a:lnTo>
                    <a:lnTo>
                      <a:pt x="194" y="23"/>
                    </a:lnTo>
                    <a:lnTo>
                      <a:pt x="198" y="23"/>
                    </a:lnTo>
                    <a:lnTo>
                      <a:pt x="198" y="24"/>
                    </a:lnTo>
                    <a:lnTo>
                      <a:pt x="203" y="24"/>
                    </a:lnTo>
                    <a:lnTo>
                      <a:pt x="203" y="25"/>
                    </a:lnTo>
                    <a:lnTo>
                      <a:pt x="207" y="25"/>
                    </a:lnTo>
                    <a:lnTo>
                      <a:pt x="207" y="26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6" y="27"/>
                    </a:lnTo>
                    <a:lnTo>
                      <a:pt x="216" y="28"/>
                    </a:lnTo>
                    <a:lnTo>
                      <a:pt x="220" y="28"/>
                    </a:lnTo>
                    <a:lnTo>
                      <a:pt x="220" y="29"/>
                    </a:lnTo>
                    <a:lnTo>
                      <a:pt x="225" y="29"/>
                    </a:lnTo>
                    <a:lnTo>
                      <a:pt x="225" y="30"/>
                    </a:lnTo>
                    <a:lnTo>
                      <a:pt x="229" y="30"/>
                    </a:lnTo>
                    <a:lnTo>
                      <a:pt x="229" y="31"/>
                    </a:lnTo>
                    <a:lnTo>
                      <a:pt x="234" y="31"/>
                    </a:lnTo>
                    <a:lnTo>
                      <a:pt x="234" y="32"/>
                    </a:lnTo>
                    <a:lnTo>
                      <a:pt x="238" y="32"/>
                    </a:lnTo>
                    <a:lnTo>
                      <a:pt x="238" y="33"/>
                    </a:lnTo>
                    <a:lnTo>
                      <a:pt x="242" y="33"/>
                    </a:lnTo>
                    <a:lnTo>
                      <a:pt x="242" y="34"/>
                    </a:lnTo>
                    <a:lnTo>
                      <a:pt x="247" y="34"/>
                    </a:lnTo>
                    <a:lnTo>
                      <a:pt x="247" y="35"/>
                    </a:lnTo>
                    <a:lnTo>
                      <a:pt x="251" y="35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6" y="37"/>
                    </a:lnTo>
                    <a:lnTo>
                      <a:pt x="260" y="37"/>
                    </a:lnTo>
                    <a:lnTo>
                      <a:pt x="260" y="38"/>
                    </a:lnTo>
                    <a:lnTo>
                      <a:pt x="264" y="38"/>
                    </a:lnTo>
                    <a:lnTo>
                      <a:pt x="264" y="39"/>
                    </a:lnTo>
                    <a:lnTo>
                      <a:pt x="269" y="39"/>
                    </a:lnTo>
                    <a:lnTo>
                      <a:pt x="269" y="39"/>
                    </a:lnTo>
                    <a:lnTo>
                      <a:pt x="273" y="39"/>
                    </a:lnTo>
                    <a:lnTo>
                      <a:pt x="273" y="40"/>
                    </a:lnTo>
                    <a:lnTo>
                      <a:pt x="278" y="40"/>
                    </a:lnTo>
                    <a:lnTo>
                      <a:pt x="278" y="41"/>
                    </a:lnTo>
                    <a:lnTo>
                      <a:pt x="282" y="41"/>
                    </a:lnTo>
                    <a:lnTo>
                      <a:pt x="282" y="42"/>
                    </a:lnTo>
                    <a:lnTo>
                      <a:pt x="287" y="42"/>
                    </a:lnTo>
                    <a:lnTo>
                      <a:pt x="287" y="43"/>
                    </a:lnTo>
                    <a:lnTo>
                      <a:pt x="291" y="43"/>
                    </a:lnTo>
                    <a:lnTo>
                      <a:pt x="291" y="43"/>
                    </a:lnTo>
                    <a:lnTo>
                      <a:pt x="295" y="43"/>
                    </a:lnTo>
                    <a:lnTo>
                      <a:pt x="295" y="44"/>
                    </a:lnTo>
                    <a:lnTo>
                      <a:pt x="300" y="44"/>
                    </a:lnTo>
                    <a:lnTo>
                      <a:pt x="300" y="45"/>
                    </a:lnTo>
                    <a:lnTo>
                      <a:pt x="304" y="45"/>
                    </a:lnTo>
                    <a:lnTo>
                      <a:pt x="304" y="46"/>
                    </a:lnTo>
                    <a:lnTo>
                      <a:pt x="309" y="46"/>
                    </a:lnTo>
                    <a:lnTo>
                      <a:pt x="309" y="47"/>
                    </a:lnTo>
                    <a:lnTo>
                      <a:pt x="313" y="47"/>
                    </a:lnTo>
                    <a:lnTo>
                      <a:pt x="313" y="48"/>
                    </a:lnTo>
                    <a:lnTo>
                      <a:pt x="317" y="48"/>
                    </a:lnTo>
                    <a:lnTo>
                      <a:pt x="317" y="49"/>
                    </a:lnTo>
                    <a:lnTo>
                      <a:pt x="322" y="49"/>
                    </a:lnTo>
                    <a:lnTo>
                      <a:pt x="322" y="50"/>
                    </a:lnTo>
                    <a:lnTo>
                      <a:pt x="326" y="50"/>
                    </a:lnTo>
                    <a:lnTo>
                      <a:pt x="326" y="51"/>
                    </a:lnTo>
                    <a:lnTo>
                      <a:pt x="331" y="51"/>
                    </a:lnTo>
                    <a:lnTo>
                      <a:pt x="331" y="51"/>
                    </a:lnTo>
                    <a:lnTo>
                      <a:pt x="335" y="51"/>
                    </a:lnTo>
                    <a:lnTo>
                      <a:pt x="335" y="53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44" y="54"/>
                    </a:lnTo>
                    <a:lnTo>
                      <a:pt x="344" y="55"/>
                    </a:lnTo>
                    <a:lnTo>
                      <a:pt x="348" y="55"/>
                    </a:lnTo>
                    <a:lnTo>
                      <a:pt x="348" y="56"/>
                    </a:lnTo>
                    <a:lnTo>
                      <a:pt x="353" y="56"/>
                    </a:lnTo>
                    <a:lnTo>
                      <a:pt x="353" y="57"/>
                    </a:lnTo>
                    <a:lnTo>
                      <a:pt x="357" y="57"/>
                    </a:lnTo>
                    <a:lnTo>
                      <a:pt x="357" y="58"/>
                    </a:lnTo>
                    <a:lnTo>
                      <a:pt x="362" y="58"/>
                    </a:lnTo>
                    <a:lnTo>
                      <a:pt x="362" y="60"/>
                    </a:lnTo>
                    <a:lnTo>
                      <a:pt x="366" y="60"/>
                    </a:lnTo>
                    <a:lnTo>
                      <a:pt x="366" y="61"/>
                    </a:lnTo>
                    <a:lnTo>
                      <a:pt x="370" y="61"/>
                    </a:lnTo>
                    <a:lnTo>
                      <a:pt x="370" y="63"/>
                    </a:lnTo>
                    <a:lnTo>
                      <a:pt x="375" y="63"/>
                    </a:lnTo>
                    <a:lnTo>
                      <a:pt x="375" y="64"/>
                    </a:lnTo>
                    <a:lnTo>
                      <a:pt x="379" y="64"/>
                    </a:lnTo>
                    <a:lnTo>
                      <a:pt x="379" y="65"/>
                    </a:lnTo>
                    <a:lnTo>
                      <a:pt x="384" y="65"/>
                    </a:lnTo>
                    <a:lnTo>
                      <a:pt x="384" y="67"/>
                    </a:lnTo>
                    <a:lnTo>
                      <a:pt x="388" y="67"/>
                    </a:lnTo>
                    <a:lnTo>
                      <a:pt x="388" y="68"/>
                    </a:lnTo>
                    <a:lnTo>
                      <a:pt x="393" y="68"/>
                    </a:lnTo>
                    <a:lnTo>
                      <a:pt x="393" y="70"/>
                    </a:lnTo>
                    <a:lnTo>
                      <a:pt x="397" y="70"/>
                    </a:lnTo>
                    <a:lnTo>
                      <a:pt x="397" y="71"/>
                    </a:lnTo>
                    <a:lnTo>
                      <a:pt x="401" y="71"/>
                    </a:lnTo>
                    <a:lnTo>
                      <a:pt x="401" y="73"/>
                    </a:lnTo>
                    <a:lnTo>
                      <a:pt x="406" y="73"/>
                    </a:lnTo>
                    <a:lnTo>
                      <a:pt x="406" y="75"/>
                    </a:lnTo>
                    <a:lnTo>
                      <a:pt x="410" y="75"/>
                    </a:lnTo>
                    <a:lnTo>
                      <a:pt x="410" y="76"/>
                    </a:lnTo>
                    <a:lnTo>
                      <a:pt x="415" y="76"/>
                    </a:lnTo>
                    <a:lnTo>
                      <a:pt x="415" y="78"/>
                    </a:lnTo>
                    <a:lnTo>
                      <a:pt x="419" y="78"/>
                    </a:lnTo>
                    <a:lnTo>
                      <a:pt x="419" y="80"/>
                    </a:lnTo>
                    <a:lnTo>
                      <a:pt x="424" y="80"/>
                    </a:lnTo>
                    <a:lnTo>
                      <a:pt x="424" y="82"/>
                    </a:lnTo>
                    <a:lnTo>
                      <a:pt x="428" y="82"/>
                    </a:lnTo>
                    <a:lnTo>
                      <a:pt x="428" y="84"/>
                    </a:lnTo>
                    <a:lnTo>
                      <a:pt x="432" y="84"/>
                    </a:lnTo>
                    <a:lnTo>
                      <a:pt x="432" y="86"/>
                    </a:lnTo>
                    <a:lnTo>
                      <a:pt x="437" y="86"/>
                    </a:lnTo>
                    <a:lnTo>
                      <a:pt x="437" y="89"/>
                    </a:lnTo>
                    <a:lnTo>
                      <a:pt x="441" y="89"/>
                    </a:lnTo>
                    <a:lnTo>
                      <a:pt x="441" y="90"/>
                    </a:lnTo>
                    <a:lnTo>
                      <a:pt x="446" y="90"/>
                    </a:lnTo>
                    <a:lnTo>
                      <a:pt x="446" y="93"/>
                    </a:lnTo>
                    <a:lnTo>
                      <a:pt x="450" y="93"/>
                    </a:lnTo>
                    <a:lnTo>
                      <a:pt x="450" y="96"/>
                    </a:lnTo>
                    <a:lnTo>
                      <a:pt x="454" y="96"/>
                    </a:lnTo>
                    <a:lnTo>
                      <a:pt x="454" y="98"/>
                    </a:lnTo>
                    <a:lnTo>
                      <a:pt x="459" y="98"/>
                    </a:lnTo>
                    <a:lnTo>
                      <a:pt x="459" y="101"/>
                    </a:lnTo>
                    <a:lnTo>
                      <a:pt x="463" y="101"/>
                    </a:lnTo>
                    <a:lnTo>
                      <a:pt x="463" y="104"/>
                    </a:lnTo>
                    <a:lnTo>
                      <a:pt x="468" y="104"/>
                    </a:lnTo>
                    <a:lnTo>
                      <a:pt x="468" y="107"/>
                    </a:lnTo>
                    <a:lnTo>
                      <a:pt x="472" y="107"/>
                    </a:lnTo>
                    <a:lnTo>
                      <a:pt x="472" y="109"/>
                    </a:lnTo>
                    <a:lnTo>
                      <a:pt x="476" y="109"/>
                    </a:lnTo>
                    <a:lnTo>
                      <a:pt x="476" y="112"/>
                    </a:lnTo>
                    <a:lnTo>
                      <a:pt x="481" y="112"/>
                    </a:lnTo>
                    <a:lnTo>
                      <a:pt x="481" y="115"/>
                    </a:lnTo>
                    <a:lnTo>
                      <a:pt x="485" y="115"/>
                    </a:lnTo>
                    <a:lnTo>
                      <a:pt x="485" y="119"/>
                    </a:lnTo>
                    <a:lnTo>
                      <a:pt x="490" y="119"/>
                    </a:lnTo>
                    <a:lnTo>
                      <a:pt x="490" y="122"/>
                    </a:lnTo>
                    <a:lnTo>
                      <a:pt x="494" y="122"/>
                    </a:lnTo>
                    <a:lnTo>
                      <a:pt x="494" y="125"/>
                    </a:lnTo>
                    <a:lnTo>
                      <a:pt x="499" y="125"/>
                    </a:lnTo>
                    <a:lnTo>
                      <a:pt x="499" y="128"/>
                    </a:lnTo>
                    <a:lnTo>
                      <a:pt x="503" y="128"/>
                    </a:lnTo>
                    <a:lnTo>
                      <a:pt x="503" y="132"/>
                    </a:lnTo>
                    <a:lnTo>
                      <a:pt x="507" y="132"/>
                    </a:lnTo>
                    <a:lnTo>
                      <a:pt x="507" y="134"/>
                    </a:lnTo>
                    <a:lnTo>
                      <a:pt x="512" y="134"/>
                    </a:lnTo>
                    <a:lnTo>
                      <a:pt x="512" y="137"/>
                    </a:lnTo>
                    <a:lnTo>
                      <a:pt x="516" y="137"/>
                    </a:lnTo>
                    <a:lnTo>
                      <a:pt x="516" y="141"/>
                    </a:lnTo>
                    <a:lnTo>
                      <a:pt x="521" y="141"/>
                    </a:lnTo>
                    <a:lnTo>
                      <a:pt x="521" y="144"/>
                    </a:lnTo>
                    <a:lnTo>
                      <a:pt x="525" y="144"/>
                    </a:lnTo>
                    <a:lnTo>
                      <a:pt x="525" y="147"/>
                    </a:lnTo>
                    <a:lnTo>
                      <a:pt x="530" y="147"/>
                    </a:lnTo>
                    <a:lnTo>
                      <a:pt x="530" y="150"/>
                    </a:lnTo>
                    <a:lnTo>
                      <a:pt x="534" y="150"/>
                    </a:lnTo>
                    <a:lnTo>
                      <a:pt x="534" y="152"/>
                    </a:lnTo>
                    <a:lnTo>
                      <a:pt x="538" y="152"/>
                    </a:lnTo>
                    <a:lnTo>
                      <a:pt x="538" y="154"/>
                    </a:lnTo>
                    <a:lnTo>
                      <a:pt x="543" y="154"/>
                    </a:lnTo>
                    <a:lnTo>
                      <a:pt x="543" y="157"/>
                    </a:lnTo>
                    <a:lnTo>
                      <a:pt x="547" y="157"/>
                    </a:lnTo>
                    <a:lnTo>
                      <a:pt x="547" y="159"/>
                    </a:lnTo>
                    <a:lnTo>
                      <a:pt x="552" y="159"/>
                    </a:lnTo>
                    <a:lnTo>
                      <a:pt x="552" y="162"/>
                    </a:lnTo>
                    <a:lnTo>
                      <a:pt x="556" y="162"/>
                    </a:lnTo>
                    <a:lnTo>
                      <a:pt x="556" y="165"/>
                    </a:lnTo>
                    <a:lnTo>
                      <a:pt x="560" y="165"/>
                    </a:lnTo>
                    <a:lnTo>
                      <a:pt x="560" y="167"/>
                    </a:lnTo>
                    <a:lnTo>
                      <a:pt x="565" y="167"/>
                    </a:lnTo>
                    <a:lnTo>
                      <a:pt x="565" y="168"/>
                    </a:lnTo>
                    <a:lnTo>
                      <a:pt x="569" y="168"/>
                    </a:lnTo>
                    <a:lnTo>
                      <a:pt x="569" y="170"/>
                    </a:lnTo>
                    <a:lnTo>
                      <a:pt x="574" y="170"/>
                    </a:lnTo>
                    <a:lnTo>
                      <a:pt x="574" y="172"/>
                    </a:lnTo>
                    <a:lnTo>
                      <a:pt x="578" y="172"/>
                    </a:lnTo>
                    <a:lnTo>
                      <a:pt x="578" y="173"/>
                    </a:lnTo>
                    <a:lnTo>
                      <a:pt x="582" y="173"/>
                    </a:lnTo>
                    <a:lnTo>
                      <a:pt x="582" y="176"/>
                    </a:lnTo>
                    <a:lnTo>
                      <a:pt x="587" y="176"/>
                    </a:lnTo>
                    <a:lnTo>
                      <a:pt x="587" y="178"/>
                    </a:lnTo>
                    <a:lnTo>
                      <a:pt x="591" y="178"/>
                    </a:lnTo>
                    <a:lnTo>
                      <a:pt x="591" y="179"/>
                    </a:lnTo>
                    <a:lnTo>
                      <a:pt x="596" y="179"/>
                    </a:lnTo>
                    <a:lnTo>
                      <a:pt x="596" y="181"/>
                    </a:lnTo>
                    <a:lnTo>
                      <a:pt x="600" y="181"/>
                    </a:lnTo>
                    <a:lnTo>
                      <a:pt x="600" y="182"/>
                    </a:lnTo>
                    <a:lnTo>
                      <a:pt x="605" y="182"/>
                    </a:lnTo>
                    <a:lnTo>
                      <a:pt x="605" y="184"/>
                    </a:lnTo>
                    <a:lnTo>
                      <a:pt x="609" y="184"/>
                    </a:lnTo>
                    <a:lnTo>
                      <a:pt x="609" y="185"/>
                    </a:lnTo>
                    <a:lnTo>
                      <a:pt x="613" y="185"/>
                    </a:lnTo>
                    <a:lnTo>
                      <a:pt x="613" y="187"/>
                    </a:lnTo>
                    <a:lnTo>
                      <a:pt x="618" y="187"/>
                    </a:lnTo>
                    <a:lnTo>
                      <a:pt x="618" y="188"/>
                    </a:lnTo>
                    <a:lnTo>
                      <a:pt x="622" y="188"/>
                    </a:lnTo>
                    <a:lnTo>
                      <a:pt x="622" y="189"/>
                    </a:lnTo>
                    <a:lnTo>
                      <a:pt x="627" y="189"/>
                    </a:lnTo>
                    <a:lnTo>
                      <a:pt x="627" y="190"/>
                    </a:lnTo>
                    <a:lnTo>
                      <a:pt x="631" y="190"/>
                    </a:lnTo>
                    <a:lnTo>
                      <a:pt x="631" y="191"/>
                    </a:lnTo>
                    <a:lnTo>
                      <a:pt x="635" y="191"/>
                    </a:lnTo>
                    <a:lnTo>
                      <a:pt x="635" y="193"/>
                    </a:lnTo>
                    <a:lnTo>
                      <a:pt x="640" y="193"/>
                    </a:lnTo>
                    <a:lnTo>
                      <a:pt x="640" y="194"/>
                    </a:lnTo>
                    <a:lnTo>
                      <a:pt x="644" y="194"/>
                    </a:lnTo>
                    <a:lnTo>
                      <a:pt x="644" y="195"/>
                    </a:lnTo>
                    <a:lnTo>
                      <a:pt x="649" y="195"/>
                    </a:lnTo>
                    <a:lnTo>
                      <a:pt x="649" y="196"/>
                    </a:lnTo>
                    <a:lnTo>
                      <a:pt x="653" y="196"/>
                    </a:lnTo>
                    <a:lnTo>
                      <a:pt x="653" y="197"/>
                    </a:lnTo>
                    <a:lnTo>
                      <a:pt x="658" y="197"/>
                    </a:lnTo>
                    <a:lnTo>
                      <a:pt x="658" y="198"/>
                    </a:lnTo>
                    <a:lnTo>
                      <a:pt x="662" y="198"/>
                    </a:lnTo>
                    <a:lnTo>
                      <a:pt x="662" y="199"/>
                    </a:lnTo>
                    <a:lnTo>
                      <a:pt x="666" y="199"/>
                    </a:lnTo>
                    <a:lnTo>
                      <a:pt x="666" y="200"/>
                    </a:lnTo>
                    <a:lnTo>
                      <a:pt x="671" y="200"/>
                    </a:lnTo>
                    <a:lnTo>
                      <a:pt x="671" y="201"/>
                    </a:lnTo>
                    <a:lnTo>
                      <a:pt x="675" y="201"/>
                    </a:lnTo>
                    <a:lnTo>
                      <a:pt x="675" y="201"/>
                    </a:lnTo>
                    <a:lnTo>
                      <a:pt x="680" y="201"/>
                    </a:lnTo>
                    <a:lnTo>
                      <a:pt x="680" y="202"/>
                    </a:lnTo>
                    <a:lnTo>
                      <a:pt x="684" y="202"/>
                    </a:lnTo>
                    <a:lnTo>
                      <a:pt x="684" y="203"/>
                    </a:lnTo>
                    <a:lnTo>
                      <a:pt x="689" y="203"/>
                    </a:lnTo>
                    <a:lnTo>
                      <a:pt x="689" y="204"/>
                    </a:lnTo>
                    <a:lnTo>
                      <a:pt x="693" y="204"/>
                    </a:lnTo>
                    <a:lnTo>
                      <a:pt x="693" y="204"/>
                    </a:lnTo>
                    <a:lnTo>
                      <a:pt x="697" y="204"/>
                    </a:lnTo>
                    <a:lnTo>
                      <a:pt x="697" y="205"/>
                    </a:lnTo>
                    <a:lnTo>
                      <a:pt x="702" y="205"/>
                    </a:lnTo>
                    <a:lnTo>
                      <a:pt x="702" y="206"/>
                    </a:lnTo>
                    <a:lnTo>
                      <a:pt x="706" y="206"/>
                    </a:lnTo>
                    <a:lnTo>
                      <a:pt x="706" y="206"/>
                    </a:lnTo>
                    <a:lnTo>
                      <a:pt x="711" y="206"/>
                    </a:lnTo>
                    <a:lnTo>
                      <a:pt x="711" y="207"/>
                    </a:lnTo>
                    <a:lnTo>
                      <a:pt x="715" y="207"/>
                    </a:lnTo>
                    <a:lnTo>
                      <a:pt x="715" y="207"/>
                    </a:lnTo>
                    <a:lnTo>
                      <a:pt x="719" y="207"/>
                    </a:lnTo>
                    <a:lnTo>
                      <a:pt x="719" y="207"/>
                    </a:lnTo>
                    <a:lnTo>
                      <a:pt x="724" y="207"/>
                    </a:lnTo>
                    <a:lnTo>
                      <a:pt x="724" y="207"/>
                    </a:lnTo>
                  </a:path>
                </a:pathLst>
              </a:custGeom>
              <a:noFill/>
              <a:ln w="4763" cap="flat">
                <a:solidFill>
                  <a:srgbClr val="C89A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79">
                <a:extLst>
                  <a:ext uri="{FF2B5EF4-FFF2-40B4-BE49-F238E27FC236}">
                    <a16:creationId xmlns:a16="http://schemas.microsoft.com/office/drawing/2014/main" id="{5FDDBBD4-EF3A-44B3-9E6B-3639D0B7D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21"/>
                <a:ext cx="724" cy="199"/>
              </a:xfrm>
              <a:custGeom>
                <a:avLst/>
                <a:gdLst>
                  <a:gd name="T0" fmla="*/ 13 w 724"/>
                  <a:gd name="T1" fmla="*/ 0 h 199"/>
                  <a:gd name="T2" fmla="*/ 26 w 724"/>
                  <a:gd name="T3" fmla="*/ 1 h 199"/>
                  <a:gd name="T4" fmla="*/ 39 w 724"/>
                  <a:gd name="T5" fmla="*/ 1 h 199"/>
                  <a:gd name="T6" fmla="*/ 53 w 724"/>
                  <a:gd name="T7" fmla="*/ 2 h 199"/>
                  <a:gd name="T8" fmla="*/ 66 w 724"/>
                  <a:gd name="T9" fmla="*/ 3 h 199"/>
                  <a:gd name="T10" fmla="*/ 79 w 724"/>
                  <a:gd name="T11" fmla="*/ 4 h 199"/>
                  <a:gd name="T12" fmla="*/ 92 w 724"/>
                  <a:gd name="T13" fmla="*/ 6 h 199"/>
                  <a:gd name="T14" fmla="*/ 106 w 724"/>
                  <a:gd name="T15" fmla="*/ 7 h 199"/>
                  <a:gd name="T16" fmla="*/ 119 w 724"/>
                  <a:gd name="T17" fmla="*/ 9 h 199"/>
                  <a:gd name="T18" fmla="*/ 132 w 724"/>
                  <a:gd name="T19" fmla="*/ 11 h 199"/>
                  <a:gd name="T20" fmla="*/ 145 w 724"/>
                  <a:gd name="T21" fmla="*/ 12 h 199"/>
                  <a:gd name="T22" fmla="*/ 158 w 724"/>
                  <a:gd name="T23" fmla="*/ 14 h 199"/>
                  <a:gd name="T24" fmla="*/ 172 w 724"/>
                  <a:gd name="T25" fmla="*/ 16 h 199"/>
                  <a:gd name="T26" fmla="*/ 185 w 724"/>
                  <a:gd name="T27" fmla="*/ 19 h 199"/>
                  <a:gd name="T28" fmla="*/ 198 w 724"/>
                  <a:gd name="T29" fmla="*/ 21 h 199"/>
                  <a:gd name="T30" fmla="*/ 212 w 724"/>
                  <a:gd name="T31" fmla="*/ 23 h 199"/>
                  <a:gd name="T32" fmla="*/ 225 w 724"/>
                  <a:gd name="T33" fmla="*/ 26 h 199"/>
                  <a:gd name="T34" fmla="*/ 238 w 724"/>
                  <a:gd name="T35" fmla="*/ 29 h 199"/>
                  <a:gd name="T36" fmla="*/ 251 w 724"/>
                  <a:gd name="T37" fmla="*/ 32 h 199"/>
                  <a:gd name="T38" fmla="*/ 264 w 724"/>
                  <a:gd name="T39" fmla="*/ 35 h 199"/>
                  <a:gd name="T40" fmla="*/ 278 w 724"/>
                  <a:gd name="T41" fmla="*/ 37 h 199"/>
                  <a:gd name="T42" fmla="*/ 291 w 724"/>
                  <a:gd name="T43" fmla="*/ 39 h 199"/>
                  <a:gd name="T44" fmla="*/ 304 w 724"/>
                  <a:gd name="T45" fmla="*/ 42 h 199"/>
                  <a:gd name="T46" fmla="*/ 317 w 724"/>
                  <a:gd name="T47" fmla="*/ 44 h 199"/>
                  <a:gd name="T48" fmla="*/ 331 w 724"/>
                  <a:gd name="T49" fmla="*/ 47 h 199"/>
                  <a:gd name="T50" fmla="*/ 344 w 724"/>
                  <a:gd name="T51" fmla="*/ 50 h 199"/>
                  <a:gd name="T52" fmla="*/ 357 w 724"/>
                  <a:gd name="T53" fmla="*/ 53 h 199"/>
                  <a:gd name="T54" fmla="*/ 370 w 724"/>
                  <a:gd name="T55" fmla="*/ 57 h 199"/>
                  <a:gd name="T56" fmla="*/ 384 w 724"/>
                  <a:gd name="T57" fmla="*/ 61 h 199"/>
                  <a:gd name="T58" fmla="*/ 397 w 724"/>
                  <a:gd name="T59" fmla="*/ 65 h 199"/>
                  <a:gd name="T60" fmla="*/ 410 w 724"/>
                  <a:gd name="T61" fmla="*/ 70 h 199"/>
                  <a:gd name="T62" fmla="*/ 424 w 724"/>
                  <a:gd name="T63" fmla="*/ 75 h 199"/>
                  <a:gd name="T64" fmla="*/ 437 w 724"/>
                  <a:gd name="T65" fmla="*/ 81 h 199"/>
                  <a:gd name="T66" fmla="*/ 450 w 724"/>
                  <a:gd name="T67" fmla="*/ 88 h 199"/>
                  <a:gd name="T68" fmla="*/ 463 w 724"/>
                  <a:gd name="T69" fmla="*/ 96 h 199"/>
                  <a:gd name="T70" fmla="*/ 476 w 724"/>
                  <a:gd name="T71" fmla="*/ 104 h 199"/>
                  <a:gd name="T72" fmla="*/ 490 w 724"/>
                  <a:gd name="T73" fmla="*/ 113 h 199"/>
                  <a:gd name="T74" fmla="*/ 503 w 724"/>
                  <a:gd name="T75" fmla="*/ 122 h 199"/>
                  <a:gd name="T76" fmla="*/ 516 w 724"/>
                  <a:gd name="T77" fmla="*/ 131 h 199"/>
                  <a:gd name="T78" fmla="*/ 530 w 724"/>
                  <a:gd name="T79" fmla="*/ 141 h 199"/>
                  <a:gd name="T80" fmla="*/ 543 w 724"/>
                  <a:gd name="T81" fmla="*/ 148 h 199"/>
                  <a:gd name="T82" fmla="*/ 556 w 724"/>
                  <a:gd name="T83" fmla="*/ 155 h 199"/>
                  <a:gd name="T84" fmla="*/ 569 w 724"/>
                  <a:gd name="T85" fmla="*/ 161 h 199"/>
                  <a:gd name="T86" fmla="*/ 582 w 724"/>
                  <a:gd name="T87" fmla="*/ 167 h 199"/>
                  <a:gd name="T88" fmla="*/ 596 w 724"/>
                  <a:gd name="T89" fmla="*/ 172 h 199"/>
                  <a:gd name="T90" fmla="*/ 609 w 724"/>
                  <a:gd name="T91" fmla="*/ 177 h 199"/>
                  <a:gd name="T92" fmla="*/ 622 w 724"/>
                  <a:gd name="T93" fmla="*/ 181 h 199"/>
                  <a:gd name="T94" fmla="*/ 635 w 724"/>
                  <a:gd name="T95" fmla="*/ 184 h 199"/>
                  <a:gd name="T96" fmla="*/ 649 w 724"/>
                  <a:gd name="T97" fmla="*/ 187 h 199"/>
                  <a:gd name="T98" fmla="*/ 662 w 724"/>
                  <a:gd name="T99" fmla="*/ 191 h 199"/>
                  <a:gd name="T100" fmla="*/ 675 w 724"/>
                  <a:gd name="T101" fmla="*/ 193 h 199"/>
                  <a:gd name="T102" fmla="*/ 689 w 724"/>
                  <a:gd name="T103" fmla="*/ 195 h 199"/>
                  <a:gd name="T104" fmla="*/ 702 w 724"/>
                  <a:gd name="T105" fmla="*/ 197 h 199"/>
                  <a:gd name="T106" fmla="*/ 715 w 724"/>
                  <a:gd name="T107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99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79" y="5"/>
                    </a:lnTo>
                    <a:lnTo>
                      <a:pt x="83" y="5"/>
                    </a:lnTo>
                    <a:lnTo>
                      <a:pt x="83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7" y="6"/>
                    </a:lnTo>
                    <a:lnTo>
                      <a:pt x="97" y="7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23" y="9"/>
                    </a:lnTo>
                    <a:lnTo>
                      <a:pt x="123" y="10"/>
                    </a:lnTo>
                    <a:lnTo>
                      <a:pt x="128" y="10"/>
                    </a:lnTo>
                    <a:lnTo>
                      <a:pt x="128" y="11"/>
                    </a:lnTo>
                    <a:lnTo>
                      <a:pt x="132" y="11"/>
                    </a:lnTo>
                    <a:lnTo>
                      <a:pt x="132" y="11"/>
                    </a:lnTo>
                    <a:lnTo>
                      <a:pt x="136" y="11"/>
                    </a:lnTo>
                    <a:lnTo>
                      <a:pt x="136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5" y="12"/>
                    </a:lnTo>
                    <a:lnTo>
                      <a:pt x="145" y="13"/>
                    </a:lnTo>
                    <a:lnTo>
                      <a:pt x="150" y="13"/>
                    </a:lnTo>
                    <a:lnTo>
                      <a:pt x="150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8" y="14"/>
                    </a:lnTo>
                    <a:lnTo>
                      <a:pt x="158" y="15"/>
                    </a:lnTo>
                    <a:lnTo>
                      <a:pt x="163" y="15"/>
                    </a:lnTo>
                    <a:lnTo>
                      <a:pt x="163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2" y="17"/>
                    </a:lnTo>
                    <a:lnTo>
                      <a:pt x="176" y="17"/>
                    </a:lnTo>
                    <a:lnTo>
                      <a:pt x="176" y="18"/>
                    </a:lnTo>
                    <a:lnTo>
                      <a:pt x="181" y="18"/>
                    </a:lnTo>
                    <a:lnTo>
                      <a:pt x="181" y="19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9" y="19"/>
                    </a:lnTo>
                    <a:lnTo>
                      <a:pt x="189" y="20"/>
                    </a:lnTo>
                    <a:lnTo>
                      <a:pt x="194" y="20"/>
                    </a:lnTo>
                    <a:lnTo>
                      <a:pt x="194" y="21"/>
                    </a:lnTo>
                    <a:lnTo>
                      <a:pt x="198" y="21"/>
                    </a:lnTo>
                    <a:lnTo>
                      <a:pt x="198" y="22"/>
                    </a:lnTo>
                    <a:lnTo>
                      <a:pt x="203" y="22"/>
                    </a:lnTo>
                    <a:lnTo>
                      <a:pt x="203" y="22"/>
                    </a:lnTo>
                    <a:lnTo>
                      <a:pt x="207" y="22"/>
                    </a:lnTo>
                    <a:lnTo>
                      <a:pt x="207" y="23"/>
                    </a:lnTo>
                    <a:lnTo>
                      <a:pt x="212" y="23"/>
                    </a:lnTo>
                    <a:lnTo>
                      <a:pt x="212" y="24"/>
                    </a:lnTo>
                    <a:lnTo>
                      <a:pt x="216" y="24"/>
                    </a:lnTo>
                    <a:lnTo>
                      <a:pt x="216" y="25"/>
                    </a:lnTo>
                    <a:lnTo>
                      <a:pt x="220" y="25"/>
                    </a:lnTo>
                    <a:lnTo>
                      <a:pt x="220" y="26"/>
                    </a:lnTo>
                    <a:lnTo>
                      <a:pt x="225" y="26"/>
                    </a:lnTo>
                    <a:lnTo>
                      <a:pt x="225" y="28"/>
                    </a:lnTo>
                    <a:lnTo>
                      <a:pt x="229" y="28"/>
                    </a:lnTo>
                    <a:lnTo>
                      <a:pt x="229" y="28"/>
                    </a:lnTo>
                    <a:lnTo>
                      <a:pt x="234" y="28"/>
                    </a:lnTo>
                    <a:lnTo>
                      <a:pt x="234" y="29"/>
                    </a:lnTo>
                    <a:lnTo>
                      <a:pt x="238" y="29"/>
                    </a:lnTo>
                    <a:lnTo>
                      <a:pt x="238" y="30"/>
                    </a:lnTo>
                    <a:lnTo>
                      <a:pt x="242" y="30"/>
                    </a:lnTo>
                    <a:lnTo>
                      <a:pt x="242" y="31"/>
                    </a:lnTo>
                    <a:lnTo>
                      <a:pt x="247" y="31"/>
                    </a:lnTo>
                    <a:lnTo>
                      <a:pt x="247" y="32"/>
                    </a:lnTo>
                    <a:lnTo>
                      <a:pt x="251" y="32"/>
                    </a:lnTo>
                    <a:lnTo>
                      <a:pt x="251" y="33"/>
                    </a:lnTo>
                    <a:lnTo>
                      <a:pt x="256" y="33"/>
                    </a:lnTo>
                    <a:lnTo>
                      <a:pt x="256" y="34"/>
                    </a:lnTo>
                    <a:lnTo>
                      <a:pt x="260" y="34"/>
                    </a:lnTo>
                    <a:lnTo>
                      <a:pt x="260" y="35"/>
                    </a:lnTo>
                    <a:lnTo>
                      <a:pt x="264" y="35"/>
                    </a:lnTo>
                    <a:lnTo>
                      <a:pt x="264" y="35"/>
                    </a:lnTo>
                    <a:lnTo>
                      <a:pt x="269" y="35"/>
                    </a:lnTo>
                    <a:lnTo>
                      <a:pt x="269" y="36"/>
                    </a:lnTo>
                    <a:lnTo>
                      <a:pt x="273" y="36"/>
                    </a:lnTo>
                    <a:lnTo>
                      <a:pt x="273" y="37"/>
                    </a:lnTo>
                    <a:lnTo>
                      <a:pt x="278" y="37"/>
                    </a:lnTo>
                    <a:lnTo>
                      <a:pt x="278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87" y="38"/>
                    </a:lnTo>
                    <a:lnTo>
                      <a:pt x="287" y="39"/>
                    </a:lnTo>
                    <a:lnTo>
                      <a:pt x="291" y="39"/>
                    </a:lnTo>
                    <a:lnTo>
                      <a:pt x="291" y="40"/>
                    </a:lnTo>
                    <a:lnTo>
                      <a:pt x="295" y="40"/>
                    </a:lnTo>
                    <a:lnTo>
                      <a:pt x="295" y="41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304" y="42"/>
                    </a:lnTo>
                    <a:lnTo>
                      <a:pt x="304" y="43"/>
                    </a:lnTo>
                    <a:lnTo>
                      <a:pt x="309" y="43"/>
                    </a:lnTo>
                    <a:lnTo>
                      <a:pt x="309" y="44"/>
                    </a:lnTo>
                    <a:lnTo>
                      <a:pt x="313" y="44"/>
                    </a:lnTo>
                    <a:lnTo>
                      <a:pt x="313" y="44"/>
                    </a:lnTo>
                    <a:lnTo>
                      <a:pt x="317" y="44"/>
                    </a:lnTo>
                    <a:lnTo>
                      <a:pt x="317" y="46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26" y="46"/>
                    </a:lnTo>
                    <a:lnTo>
                      <a:pt x="326" y="47"/>
                    </a:lnTo>
                    <a:lnTo>
                      <a:pt x="331" y="47"/>
                    </a:lnTo>
                    <a:lnTo>
                      <a:pt x="331" y="48"/>
                    </a:lnTo>
                    <a:lnTo>
                      <a:pt x="335" y="48"/>
                    </a:lnTo>
                    <a:lnTo>
                      <a:pt x="335" y="49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4" y="50"/>
                    </a:lnTo>
                    <a:lnTo>
                      <a:pt x="344" y="51"/>
                    </a:lnTo>
                    <a:lnTo>
                      <a:pt x="348" y="51"/>
                    </a:lnTo>
                    <a:lnTo>
                      <a:pt x="348" y="52"/>
                    </a:lnTo>
                    <a:lnTo>
                      <a:pt x="353" y="52"/>
                    </a:lnTo>
                    <a:lnTo>
                      <a:pt x="353" y="53"/>
                    </a:lnTo>
                    <a:lnTo>
                      <a:pt x="357" y="53"/>
                    </a:lnTo>
                    <a:lnTo>
                      <a:pt x="357" y="54"/>
                    </a:lnTo>
                    <a:lnTo>
                      <a:pt x="362" y="54"/>
                    </a:lnTo>
                    <a:lnTo>
                      <a:pt x="362" y="56"/>
                    </a:lnTo>
                    <a:lnTo>
                      <a:pt x="366" y="56"/>
                    </a:lnTo>
                    <a:lnTo>
                      <a:pt x="366" y="57"/>
                    </a:lnTo>
                    <a:lnTo>
                      <a:pt x="370" y="57"/>
                    </a:lnTo>
                    <a:lnTo>
                      <a:pt x="370" y="59"/>
                    </a:lnTo>
                    <a:lnTo>
                      <a:pt x="375" y="59"/>
                    </a:lnTo>
                    <a:lnTo>
                      <a:pt x="375" y="60"/>
                    </a:lnTo>
                    <a:lnTo>
                      <a:pt x="379" y="60"/>
                    </a:lnTo>
                    <a:lnTo>
                      <a:pt x="379" y="61"/>
                    </a:lnTo>
                    <a:lnTo>
                      <a:pt x="384" y="61"/>
                    </a:lnTo>
                    <a:lnTo>
                      <a:pt x="384" y="62"/>
                    </a:lnTo>
                    <a:lnTo>
                      <a:pt x="388" y="62"/>
                    </a:lnTo>
                    <a:lnTo>
                      <a:pt x="388" y="63"/>
                    </a:lnTo>
                    <a:lnTo>
                      <a:pt x="393" y="63"/>
                    </a:lnTo>
                    <a:lnTo>
                      <a:pt x="393" y="65"/>
                    </a:lnTo>
                    <a:lnTo>
                      <a:pt x="397" y="65"/>
                    </a:lnTo>
                    <a:lnTo>
                      <a:pt x="397" y="67"/>
                    </a:lnTo>
                    <a:lnTo>
                      <a:pt x="401" y="67"/>
                    </a:lnTo>
                    <a:lnTo>
                      <a:pt x="401" y="69"/>
                    </a:lnTo>
                    <a:lnTo>
                      <a:pt x="406" y="69"/>
                    </a:lnTo>
                    <a:lnTo>
                      <a:pt x="406" y="70"/>
                    </a:lnTo>
                    <a:lnTo>
                      <a:pt x="410" y="70"/>
                    </a:lnTo>
                    <a:lnTo>
                      <a:pt x="410" y="72"/>
                    </a:lnTo>
                    <a:lnTo>
                      <a:pt x="415" y="72"/>
                    </a:lnTo>
                    <a:lnTo>
                      <a:pt x="415" y="73"/>
                    </a:lnTo>
                    <a:lnTo>
                      <a:pt x="419" y="73"/>
                    </a:lnTo>
                    <a:lnTo>
                      <a:pt x="419" y="75"/>
                    </a:lnTo>
                    <a:lnTo>
                      <a:pt x="424" y="75"/>
                    </a:lnTo>
                    <a:lnTo>
                      <a:pt x="424" y="77"/>
                    </a:lnTo>
                    <a:lnTo>
                      <a:pt x="428" y="77"/>
                    </a:lnTo>
                    <a:lnTo>
                      <a:pt x="428" y="79"/>
                    </a:lnTo>
                    <a:lnTo>
                      <a:pt x="432" y="79"/>
                    </a:lnTo>
                    <a:lnTo>
                      <a:pt x="432" y="81"/>
                    </a:lnTo>
                    <a:lnTo>
                      <a:pt x="437" y="81"/>
                    </a:lnTo>
                    <a:lnTo>
                      <a:pt x="437" y="84"/>
                    </a:lnTo>
                    <a:lnTo>
                      <a:pt x="441" y="84"/>
                    </a:lnTo>
                    <a:lnTo>
                      <a:pt x="441" y="85"/>
                    </a:lnTo>
                    <a:lnTo>
                      <a:pt x="446" y="85"/>
                    </a:lnTo>
                    <a:lnTo>
                      <a:pt x="446" y="88"/>
                    </a:lnTo>
                    <a:lnTo>
                      <a:pt x="450" y="88"/>
                    </a:lnTo>
                    <a:lnTo>
                      <a:pt x="450" y="90"/>
                    </a:lnTo>
                    <a:lnTo>
                      <a:pt x="454" y="90"/>
                    </a:lnTo>
                    <a:lnTo>
                      <a:pt x="454" y="93"/>
                    </a:lnTo>
                    <a:lnTo>
                      <a:pt x="459" y="93"/>
                    </a:lnTo>
                    <a:lnTo>
                      <a:pt x="459" y="96"/>
                    </a:lnTo>
                    <a:lnTo>
                      <a:pt x="463" y="96"/>
                    </a:lnTo>
                    <a:lnTo>
                      <a:pt x="463" y="99"/>
                    </a:lnTo>
                    <a:lnTo>
                      <a:pt x="468" y="99"/>
                    </a:lnTo>
                    <a:lnTo>
                      <a:pt x="468" y="101"/>
                    </a:lnTo>
                    <a:lnTo>
                      <a:pt x="472" y="101"/>
                    </a:lnTo>
                    <a:lnTo>
                      <a:pt x="472" y="104"/>
                    </a:lnTo>
                    <a:lnTo>
                      <a:pt x="476" y="104"/>
                    </a:lnTo>
                    <a:lnTo>
                      <a:pt x="476" y="106"/>
                    </a:lnTo>
                    <a:lnTo>
                      <a:pt x="481" y="106"/>
                    </a:lnTo>
                    <a:lnTo>
                      <a:pt x="481" y="109"/>
                    </a:lnTo>
                    <a:lnTo>
                      <a:pt x="485" y="109"/>
                    </a:lnTo>
                    <a:lnTo>
                      <a:pt x="485" y="113"/>
                    </a:lnTo>
                    <a:lnTo>
                      <a:pt x="490" y="113"/>
                    </a:lnTo>
                    <a:lnTo>
                      <a:pt x="490" y="116"/>
                    </a:lnTo>
                    <a:lnTo>
                      <a:pt x="494" y="116"/>
                    </a:lnTo>
                    <a:lnTo>
                      <a:pt x="494" y="119"/>
                    </a:lnTo>
                    <a:lnTo>
                      <a:pt x="499" y="119"/>
                    </a:lnTo>
                    <a:lnTo>
                      <a:pt x="499" y="122"/>
                    </a:lnTo>
                    <a:lnTo>
                      <a:pt x="503" y="122"/>
                    </a:lnTo>
                    <a:lnTo>
                      <a:pt x="503" y="125"/>
                    </a:lnTo>
                    <a:lnTo>
                      <a:pt x="507" y="125"/>
                    </a:lnTo>
                    <a:lnTo>
                      <a:pt x="507" y="128"/>
                    </a:lnTo>
                    <a:lnTo>
                      <a:pt x="512" y="128"/>
                    </a:lnTo>
                    <a:lnTo>
                      <a:pt x="512" y="131"/>
                    </a:lnTo>
                    <a:lnTo>
                      <a:pt x="516" y="131"/>
                    </a:lnTo>
                    <a:lnTo>
                      <a:pt x="516" y="134"/>
                    </a:lnTo>
                    <a:lnTo>
                      <a:pt x="521" y="134"/>
                    </a:lnTo>
                    <a:lnTo>
                      <a:pt x="521" y="138"/>
                    </a:lnTo>
                    <a:lnTo>
                      <a:pt x="525" y="138"/>
                    </a:lnTo>
                    <a:lnTo>
                      <a:pt x="525" y="141"/>
                    </a:lnTo>
                    <a:lnTo>
                      <a:pt x="530" y="141"/>
                    </a:lnTo>
                    <a:lnTo>
                      <a:pt x="530" y="144"/>
                    </a:lnTo>
                    <a:lnTo>
                      <a:pt x="534" y="144"/>
                    </a:lnTo>
                    <a:lnTo>
                      <a:pt x="534" y="145"/>
                    </a:lnTo>
                    <a:lnTo>
                      <a:pt x="538" y="145"/>
                    </a:lnTo>
                    <a:lnTo>
                      <a:pt x="538" y="148"/>
                    </a:lnTo>
                    <a:lnTo>
                      <a:pt x="543" y="148"/>
                    </a:lnTo>
                    <a:lnTo>
                      <a:pt x="543" y="150"/>
                    </a:lnTo>
                    <a:lnTo>
                      <a:pt x="547" y="150"/>
                    </a:lnTo>
                    <a:lnTo>
                      <a:pt x="547" y="153"/>
                    </a:lnTo>
                    <a:lnTo>
                      <a:pt x="552" y="153"/>
                    </a:lnTo>
                    <a:lnTo>
                      <a:pt x="552" y="155"/>
                    </a:lnTo>
                    <a:lnTo>
                      <a:pt x="556" y="155"/>
                    </a:lnTo>
                    <a:lnTo>
                      <a:pt x="556" y="158"/>
                    </a:lnTo>
                    <a:lnTo>
                      <a:pt x="560" y="158"/>
                    </a:lnTo>
                    <a:lnTo>
                      <a:pt x="560" y="160"/>
                    </a:lnTo>
                    <a:lnTo>
                      <a:pt x="565" y="160"/>
                    </a:lnTo>
                    <a:lnTo>
                      <a:pt x="565" y="161"/>
                    </a:lnTo>
                    <a:lnTo>
                      <a:pt x="569" y="161"/>
                    </a:lnTo>
                    <a:lnTo>
                      <a:pt x="569" y="163"/>
                    </a:lnTo>
                    <a:lnTo>
                      <a:pt x="574" y="163"/>
                    </a:lnTo>
                    <a:lnTo>
                      <a:pt x="574" y="165"/>
                    </a:lnTo>
                    <a:lnTo>
                      <a:pt x="578" y="165"/>
                    </a:lnTo>
                    <a:lnTo>
                      <a:pt x="578" y="167"/>
                    </a:lnTo>
                    <a:lnTo>
                      <a:pt x="582" y="167"/>
                    </a:lnTo>
                    <a:lnTo>
                      <a:pt x="582" y="168"/>
                    </a:lnTo>
                    <a:lnTo>
                      <a:pt x="587" y="168"/>
                    </a:lnTo>
                    <a:lnTo>
                      <a:pt x="587" y="171"/>
                    </a:lnTo>
                    <a:lnTo>
                      <a:pt x="591" y="171"/>
                    </a:lnTo>
                    <a:lnTo>
                      <a:pt x="591" y="172"/>
                    </a:lnTo>
                    <a:lnTo>
                      <a:pt x="596" y="172"/>
                    </a:lnTo>
                    <a:lnTo>
                      <a:pt x="596" y="174"/>
                    </a:lnTo>
                    <a:lnTo>
                      <a:pt x="600" y="174"/>
                    </a:lnTo>
                    <a:lnTo>
                      <a:pt x="600" y="175"/>
                    </a:lnTo>
                    <a:lnTo>
                      <a:pt x="605" y="175"/>
                    </a:lnTo>
                    <a:lnTo>
                      <a:pt x="605" y="177"/>
                    </a:lnTo>
                    <a:lnTo>
                      <a:pt x="609" y="177"/>
                    </a:lnTo>
                    <a:lnTo>
                      <a:pt x="609" y="178"/>
                    </a:lnTo>
                    <a:lnTo>
                      <a:pt x="613" y="178"/>
                    </a:lnTo>
                    <a:lnTo>
                      <a:pt x="613" y="179"/>
                    </a:lnTo>
                    <a:lnTo>
                      <a:pt x="618" y="179"/>
                    </a:lnTo>
                    <a:lnTo>
                      <a:pt x="618" y="181"/>
                    </a:lnTo>
                    <a:lnTo>
                      <a:pt x="622" y="181"/>
                    </a:lnTo>
                    <a:lnTo>
                      <a:pt x="622" y="182"/>
                    </a:lnTo>
                    <a:lnTo>
                      <a:pt x="627" y="182"/>
                    </a:lnTo>
                    <a:lnTo>
                      <a:pt x="627" y="183"/>
                    </a:lnTo>
                    <a:lnTo>
                      <a:pt x="631" y="183"/>
                    </a:lnTo>
                    <a:lnTo>
                      <a:pt x="631" y="184"/>
                    </a:lnTo>
                    <a:lnTo>
                      <a:pt x="635" y="184"/>
                    </a:lnTo>
                    <a:lnTo>
                      <a:pt x="635" y="185"/>
                    </a:lnTo>
                    <a:lnTo>
                      <a:pt x="640" y="185"/>
                    </a:lnTo>
                    <a:lnTo>
                      <a:pt x="640" y="186"/>
                    </a:lnTo>
                    <a:lnTo>
                      <a:pt x="644" y="186"/>
                    </a:lnTo>
                    <a:lnTo>
                      <a:pt x="644" y="187"/>
                    </a:lnTo>
                    <a:lnTo>
                      <a:pt x="649" y="187"/>
                    </a:lnTo>
                    <a:lnTo>
                      <a:pt x="649" y="189"/>
                    </a:lnTo>
                    <a:lnTo>
                      <a:pt x="653" y="189"/>
                    </a:lnTo>
                    <a:lnTo>
                      <a:pt x="653" y="190"/>
                    </a:lnTo>
                    <a:lnTo>
                      <a:pt x="658" y="190"/>
                    </a:lnTo>
                    <a:lnTo>
                      <a:pt x="658" y="191"/>
                    </a:lnTo>
                    <a:lnTo>
                      <a:pt x="662" y="191"/>
                    </a:lnTo>
                    <a:lnTo>
                      <a:pt x="662" y="191"/>
                    </a:lnTo>
                    <a:lnTo>
                      <a:pt x="666" y="191"/>
                    </a:lnTo>
                    <a:lnTo>
                      <a:pt x="666" y="192"/>
                    </a:lnTo>
                    <a:lnTo>
                      <a:pt x="671" y="192"/>
                    </a:lnTo>
                    <a:lnTo>
                      <a:pt x="671" y="193"/>
                    </a:lnTo>
                    <a:lnTo>
                      <a:pt x="675" y="193"/>
                    </a:lnTo>
                    <a:lnTo>
                      <a:pt x="675" y="194"/>
                    </a:lnTo>
                    <a:lnTo>
                      <a:pt x="680" y="194"/>
                    </a:lnTo>
                    <a:lnTo>
                      <a:pt x="680" y="195"/>
                    </a:lnTo>
                    <a:lnTo>
                      <a:pt x="684" y="195"/>
                    </a:lnTo>
                    <a:lnTo>
                      <a:pt x="684" y="195"/>
                    </a:lnTo>
                    <a:lnTo>
                      <a:pt x="689" y="195"/>
                    </a:lnTo>
                    <a:lnTo>
                      <a:pt x="689" y="196"/>
                    </a:lnTo>
                    <a:lnTo>
                      <a:pt x="693" y="196"/>
                    </a:lnTo>
                    <a:lnTo>
                      <a:pt x="693" y="197"/>
                    </a:lnTo>
                    <a:lnTo>
                      <a:pt x="697" y="197"/>
                    </a:lnTo>
                    <a:lnTo>
                      <a:pt x="697" y="197"/>
                    </a:lnTo>
                    <a:lnTo>
                      <a:pt x="702" y="197"/>
                    </a:lnTo>
                    <a:lnTo>
                      <a:pt x="702" y="198"/>
                    </a:lnTo>
                    <a:lnTo>
                      <a:pt x="706" y="198"/>
                    </a:lnTo>
                    <a:lnTo>
                      <a:pt x="706" y="198"/>
                    </a:lnTo>
                    <a:lnTo>
                      <a:pt x="711" y="198"/>
                    </a:lnTo>
                    <a:lnTo>
                      <a:pt x="711" y="199"/>
                    </a:lnTo>
                    <a:lnTo>
                      <a:pt x="715" y="199"/>
                    </a:lnTo>
                    <a:lnTo>
                      <a:pt x="715" y="199"/>
                    </a:lnTo>
                    <a:lnTo>
                      <a:pt x="719" y="199"/>
                    </a:lnTo>
                    <a:lnTo>
                      <a:pt x="719" y="199"/>
                    </a:lnTo>
                    <a:lnTo>
                      <a:pt x="724" y="199"/>
                    </a:lnTo>
                    <a:lnTo>
                      <a:pt x="724" y="199"/>
                    </a:lnTo>
                  </a:path>
                </a:pathLst>
              </a:custGeom>
              <a:noFill/>
              <a:ln w="4763" cap="flat">
                <a:solidFill>
                  <a:srgbClr val="C89A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0">
                <a:extLst>
                  <a:ext uri="{FF2B5EF4-FFF2-40B4-BE49-F238E27FC236}">
                    <a16:creationId xmlns:a16="http://schemas.microsoft.com/office/drawing/2014/main" id="{AFB7B7CE-5FDD-4E0B-A22C-844BC5F7A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21"/>
                <a:ext cx="724" cy="758"/>
              </a:xfrm>
              <a:custGeom>
                <a:avLst/>
                <a:gdLst>
                  <a:gd name="T0" fmla="*/ 35 w 724"/>
                  <a:gd name="T1" fmla="*/ 22 h 758"/>
                  <a:gd name="T2" fmla="*/ 66 w 724"/>
                  <a:gd name="T3" fmla="*/ 35 h 758"/>
                  <a:gd name="T4" fmla="*/ 88 w 724"/>
                  <a:gd name="T5" fmla="*/ 46 h 758"/>
                  <a:gd name="T6" fmla="*/ 114 w 724"/>
                  <a:gd name="T7" fmla="*/ 60 h 758"/>
                  <a:gd name="T8" fmla="*/ 150 w 724"/>
                  <a:gd name="T9" fmla="*/ 70 h 758"/>
                  <a:gd name="T10" fmla="*/ 172 w 724"/>
                  <a:gd name="T11" fmla="*/ 92 h 758"/>
                  <a:gd name="T12" fmla="*/ 203 w 724"/>
                  <a:gd name="T13" fmla="*/ 108 h 758"/>
                  <a:gd name="T14" fmla="*/ 225 w 724"/>
                  <a:gd name="T15" fmla="*/ 121 h 758"/>
                  <a:gd name="T16" fmla="*/ 251 w 724"/>
                  <a:gd name="T17" fmla="*/ 137 h 758"/>
                  <a:gd name="T18" fmla="*/ 278 w 724"/>
                  <a:gd name="T19" fmla="*/ 145 h 758"/>
                  <a:gd name="T20" fmla="*/ 304 w 724"/>
                  <a:gd name="T21" fmla="*/ 173 h 758"/>
                  <a:gd name="T22" fmla="*/ 331 w 724"/>
                  <a:gd name="T23" fmla="*/ 188 h 758"/>
                  <a:gd name="T24" fmla="*/ 357 w 724"/>
                  <a:gd name="T25" fmla="*/ 211 h 758"/>
                  <a:gd name="T26" fmla="*/ 379 w 724"/>
                  <a:gd name="T27" fmla="*/ 239 h 758"/>
                  <a:gd name="T28" fmla="*/ 402 w 724"/>
                  <a:gd name="T29" fmla="*/ 275 h 758"/>
                  <a:gd name="T30" fmla="*/ 424 w 724"/>
                  <a:gd name="T31" fmla="*/ 299 h 758"/>
                  <a:gd name="T32" fmla="*/ 446 w 724"/>
                  <a:gd name="T33" fmla="*/ 334 h 758"/>
                  <a:gd name="T34" fmla="*/ 468 w 724"/>
                  <a:gd name="T35" fmla="*/ 406 h 758"/>
                  <a:gd name="T36" fmla="*/ 490 w 724"/>
                  <a:gd name="T37" fmla="*/ 462 h 758"/>
                  <a:gd name="T38" fmla="*/ 512 w 724"/>
                  <a:gd name="T39" fmla="*/ 531 h 758"/>
                  <a:gd name="T40" fmla="*/ 534 w 724"/>
                  <a:gd name="T41" fmla="*/ 577 h 758"/>
                  <a:gd name="T42" fmla="*/ 556 w 724"/>
                  <a:gd name="T43" fmla="*/ 619 h 758"/>
                  <a:gd name="T44" fmla="*/ 578 w 724"/>
                  <a:gd name="T45" fmla="*/ 643 h 758"/>
                  <a:gd name="T46" fmla="*/ 600 w 724"/>
                  <a:gd name="T47" fmla="*/ 658 h 758"/>
                  <a:gd name="T48" fmla="*/ 622 w 724"/>
                  <a:gd name="T49" fmla="*/ 676 h 758"/>
                  <a:gd name="T50" fmla="*/ 644 w 724"/>
                  <a:gd name="T51" fmla="*/ 700 h 758"/>
                  <a:gd name="T52" fmla="*/ 666 w 724"/>
                  <a:gd name="T53" fmla="*/ 732 h 758"/>
                  <a:gd name="T54" fmla="*/ 689 w 724"/>
                  <a:gd name="T55" fmla="*/ 746 h 758"/>
                  <a:gd name="T56" fmla="*/ 711 w 724"/>
                  <a:gd name="T57" fmla="*/ 758 h 758"/>
                  <a:gd name="T58" fmla="*/ 720 w 724"/>
                  <a:gd name="T59" fmla="*/ 626 h 758"/>
                  <a:gd name="T60" fmla="*/ 697 w 724"/>
                  <a:gd name="T61" fmla="*/ 616 h 758"/>
                  <a:gd name="T62" fmla="*/ 675 w 724"/>
                  <a:gd name="T63" fmla="*/ 606 h 758"/>
                  <a:gd name="T64" fmla="*/ 653 w 724"/>
                  <a:gd name="T65" fmla="*/ 582 h 758"/>
                  <a:gd name="T66" fmla="*/ 631 w 724"/>
                  <a:gd name="T67" fmla="*/ 557 h 758"/>
                  <a:gd name="T68" fmla="*/ 609 w 724"/>
                  <a:gd name="T69" fmla="*/ 540 h 758"/>
                  <a:gd name="T70" fmla="*/ 587 w 724"/>
                  <a:gd name="T71" fmla="*/ 527 h 758"/>
                  <a:gd name="T72" fmla="*/ 565 w 724"/>
                  <a:gd name="T73" fmla="*/ 507 h 758"/>
                  <a:gd name="T74" fmla="*/ 543 w 724"/>
                  <a:gd name="T75" fmla="*/ 471 h 758"/>
                  <a:gd name="T76" fmla="*/ 521 w 724"/>
                  <a:gd name="T77" fmla="*/ 426 h 758"/>
                  <a:gd name="T78" fmla="*/ 499 w 724"/>
                  <a:gd name="T79" fmla="*/ 376 h 758"/>
                  <a:gd name="T80" fmla="*/ 477 w 724"/>
                  <a:gd name="T81" fmla="*/ 314 h 758"/>
                  <a:gd name="T82" fmla="*/ 454 w 724"/>
                  <a:gd name="T83" fmla="*/ 254 h 758"/>
                  <a:gd name="T84" fmla="*/ 432 w 724"/>
                  <a:gd name="T85" fmla="*/ 224 h 758"/>
                  <a:gd name="T86" fmla="*/ 410 w 724"/>
                  <a:gd name="T87" fmla="*/ 205 h 758"/>
                  <a:gd name="T88" fmla="*/ 388 w 724"/>
                  <a:gd name="T89" fmla="*/ 171 h 758"/>
                  <a:gd name="T90" fmla="*/ 366 w 724"/>
                  <a:gd name="T91" fmla="*/ 150 h 758"/>
                  <a:gd name="T92" fmla="*/ 340 w 724"/>
                  <a:gd name="T93" fmla="*/ 126 h 758"/>
                  <a:gd name="T94" fmla="*/ 313 w 724"/>
                  <a:gd name="T95" fmla="*/ 112 h 758"/>
                  <a:gd name="T96" fmla="*/ 291 w 724"/>
                  <a:gd name="T97" fmla="*/ 94 h 758"/>
                  <a:gd name="T98" fmla="*/ 265 w 724"/>
                  <a:gd name="T99" fmla="*/ 86 h 758"/>
                  <a:gd name="T100" fmla="*/ 238 w 724"/>
                  <a:gd name="T101" fmla="*/ 77 h 758"/>
                  <a:gd name="T102" fmla="*/ 212 w 724"/>
                  <a:gd name="T103" fmla="*/ 64 h 758"/>
                  <a:gd name="T104" fmla="*/ 189 w 724"/>
                  <a:gd name="T105" fmla="*/ 51 h 758"/>
                  <a:gd name="T106" fmla="*/ 159 w 724"/>
                  <a:gd name="T107" fmla="*/ 35 h 758"/>
                  <a:gd name="T108" fmla="*/ 123 w 724"/>
                  <a:gd name="T109" fmla="*/ 27 h 758"/>
                  <a:gd name="T110" fmla="*/ 97 w 724"/>
                  <a:gd name="T111" fmla="*/ 17 h 758"/>
                  <a:gd name="T112" fmla="*/ 75 w 724"/>
                  <a:gd name="T113" fmla="*/ 13 h 758"/>
                  <a:gd name="T114" fmla="*/ 48 w 724"/>
                  <a:gd name="T115" fmla="*/ 4 h 758"/>
                  <a:gd name="T116" fmla="*/ 8 w 724"/>
                  <a:gd name="T117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4" h="758">
                    <a:moveTo>
                      <a:pt x="0" y="13"/>
                    </a:moveTo>
                    <a:lnTo>
                      <a:pt x="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35" y="20"/>
                    </a:lnTo>
                    <a:lnTo>
                      <a:pt x="35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48" y="31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7" y="31"/>
                    </a:lnTo>
                    <a:lnTo>
                      <a:pt x="57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70" y="35"/>
                    </a:lnTo>
                    <a:lnTo>
                      <a:pt x="70" y="40"/>
                    </a:lnTo>
                    <a:lnTo>
                      <a:pt x="75" y="40"/>
                    </a:lnTo>
                    <a:lnTo>
                      <a:pt x="75" y="42"/>
                    </a:lnTo>
                    <a:lnTo>
                      <a:pt x="79" y="42"/>
                    </a:lnTo>
                    <a:lnTo>
                      <a:pt x="79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7" y="46"/>
                    </a:lnTo>
                    <a:lnTo>
                      <a:pt x="97" y="52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45" y="66"/>
                    </a:lnTo>
                    <a:lnTo>
                      <a:pt x="145" y="68"/>
                    </a:lnTo>
                    <a:lnTo>
                      <a:pt x="150" y="68"/>
                    </a:lnTo>
                    <a:lnTo>
                      <a:pt x="150" y="70"/>
                    </a:lnTo>
                    <a:lnTo>
                      <a:pt x="154" y="70"/>
                    </a:lnTo>
                    <a:lnTo>
                      <a:pt x="154" y="72"/>
                    </a:lnTo>
                    <a:lnTo>
                      <a:pt x="159" y="72"/>
                    </a:lnTo>
                    <a:lnTo>
                      <a:pt x="159" y="80"/>
                    </a:lnTo>
                    <a:lnTo>
                      <a:pt x="163" y="80"/>
                    </a:lnTo>
                    <a:lnTo>
                      <a:pt x="163" y="84"/>
                    </a:lnTo>
                    <a:lnTo>
                      <a:pt x="167" y="84"/>
                    </a:lnTo>
                    <a:lnTo>
                      <a:pt x="167" y="90"/>
                    </a:lnTo>
                    <a:lnTo>
                      <a:pt x="172" y="90"/>
                    </a:lnTo>
                    <a:lnTo>
                      <a:pt x="172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9" y="94"/>
                    </a:lnTo>
                    <a:lnTo>
                      <a:pt x="189" y="98"/>
                    </a:lnTo>
                    <a:lnTo>
                      <a:pt x="194" y="98"/>
                    </a:lnTo>
                    <a:lnTo>
                      <a:pt x="194" y="98"/>
                    </a:lnTo>
                    <a:lnTo>
                      <a:pt x="198" y="98"/>
                    </a:lnTo>
                    <a:lnTo>
                      <a:pt x="198" y="102"/>
                    </a:lnTo>
                    <a:lnTo>
                      <a:pt x="203" y="102"/>
                    </a:lnTo>
                    <a:lnTo>
                      <a:pt x="203" y="108"/>
                    </a:lnTo>
                    <a:lnTo>
                      <a:pt x="207" y="108"/>
                    </a:lnTo>
                    <a:lnTo>
                      <a:pt x="207" y="112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6" y="112"/>
                    </a:lnTo>
                    <a:lnTo>
                      <a:pt x="216" y="114"/>
                    </a:lnTo>
                    <a:lnTo>
                      <a:pt x="220" y="114"/>
                    </a:lnTo>
                    <a:lnTo>
                      <a:pt x="220" y="118"/>
                    </a:lnTo>
                    <a:lnTo>
                      <a:pt x="225" y="118"/>
                    </a:lnTo>
                    <a:lnTo>
                      <a:pt x="225" y="121"/>
                    </a:lnTo>
                    <a:lnTo>
                      <a:pt x="234" y="121"/>
                    </a:lnTo>
                    <a:lnTo>
                      <a:pt x="234" y="129"/>
                    </a:lnTo>
                    <a:lnTo>
                      <a:pt x="238" y="129"/>
                    </a:lnTo>
                    <a:lnTo>
                      <a:pt x="238" y="131"/>
                    </a:lnTo>
                    <a:lnTo>
                      <a:pt x="243" y="131"/>
                    </a:lnTo>
                    <a:lnTo>
                      <a:pt x="243" y="133"/>
                    </a:lnTo>
                    <a:lnTo>
                      <a:pt x="247" y="133"/>
                    </a:lnTo>
                    <a:lnTo>
                      <a:pt x="247" y="135"/>
                    </a:lnTo>
                    <a:lnTo>
                      <a:pt x="251" y="135"/>
                    </a:lnTo>
                    <a:lnTo>
                      <a:pt x="251" y="137"/>
                    </a:lnTo>
                    <a:lnTo>
                      <a:pt x="256" y="137"/>
                    </a:lnTo>
                    <a:lnTo>
                      <a:pt x="256" y="141"/>
                    </a:lnTo>
                    <a:lnTo>
                      <a:pt x="265" y="141"/>
                    </a:lnTo>
                    <a:lnTo>
                      <a:pt x="265" y="141"/>
                    </a:lnTo>
                    <a:lnTo>
                      <a:pt x="269" y="141"/>
                    </a:lnTo>
                    <a:lnTo>
                      <a:pt x="269" y="141"/>
                    </a:lnTo>
                    <a:lnTo>
                      <a:pt x="273" y="141"/>
                    </a:lnTo>
                    <a:lnTo>
                      <a:pt x="273" y="143"/>
                    </a:lnTo>
                    <a:lnTo>
                      <a:pt x="278" y="143"/>
                    </a:lnTo>
                    <a:lnTo>
                      <a:pt x="278" y="145"/>
                    </a:lnTo>
                    <a:lnTo>
                      <a:pt x="282" y="145"/>
                    </a:lnTo>
                    <a:lnTo>
                      <a:pt x="282" y="150"/>
                    </a:lnTo>
                    <a:lnTo>
                      <a:pt x="291" y="150"/>
                    </a:lnTo>
                    <a:lnTo>
                      <a:pt x="291" y="158"/>
                    </a:lnTo>
                    <a:lnTo>
                      <a:pt x="295" y="158"/>
                    </a:lnTo>
                    <a:lnTo>
                      <a:pt x="295" y="160"/>
                    </a:lnTo>
                    <a:lnTo>
                      <a:pt x="300" y="160"/>
                    </a:lnTo>
                    <a:lnTo>
                      <a:pt x="300" y="167"/>
                    </a:lnTo>
                    <a:lnTo>
                      <a:pt x="304" y="167"/>
                    </a:lnTo>
                    <a:lnTo>
                      <a:pt x="304" y="173"/>
                    </a:lnTo>
                    <a:lnTo>
                      <a:pt x="309" y="173"/>
                    </a:lnTo>
                    <a:lnTo>
                      <a:pt x="309" y="173"/>
                    </a:lnTo>
                    <a:lnTo>
                      <a:pt x="313" y="173"/>
                    </a:lnTo>
                    <a:lnTo>
                      <a:pt x="313" y="177"/>
                    </a:lnTo>
                    <a:lnTo>
                      <a:pt x="318" y="177"/>
                    </a:lnTo>
                    <a:lnTo>
                      <a:pt x="318" y="179"/>
                    </a:lnTo>
                    <a:lnTo>
                      <a:pt x="326" y="179"/>
                    </a:lnTo>
                    <a:lnTo>
                      <a:pt x="326" y="183"/>
                    </a:lnTo>
                    <a:lnTo>
                      <a:pt x="331" y="183"/>
                    </a:lnTo>
                    <a:lnTo>
                      <a:pt x="331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40" y="190"/>
                    </a:lnTo>
                    <a:lnTo>
                      <a:pt x="340" y="194"/>
                    </a:lnTo>
                    <a:lnTo>
                      <a:pt x="344" y="194"/>
                    </a:lnTo>
                    <a:lnTo>
                      <a:pt x="344" y="198"/>
                    </a:lnTo>
                    <a:lnTo>
                      <a:pt x="348" y="198"/>
                    </a:lnTo>
                    <a:lnTo>
                      <a:pt x="348" y="200"/>
                    </a:lnTo>
                    <a:lnTo>
                      <a:pt x="357" y="200"/>
                    </a:lnTo>
                    <a:lnTo>
                      <a:pt x="357" y="211"/>
                    </a:lnTo>
                    <a:lnTo>
                      <a:pt x="362" y="211"/>
                    </a:lnTo>
                    <a:lnTo>
                      <a:pt x="362" y="219"/>
                    </a:lnTo>
                    <a:lnTo>
                      <a:pt x="366" y="219"/>
                    </a:lnTo>
                    <a:lnTo>
                      <a:pt x="366" y="226"/>
                    </a:lnTo>
                    <a:lnTo>
                      <a:pt x="370" y="226"/>
                    </a:lnTo>
                    <a:lnTo>
                      <a:pt x="370" y="235"/>
                    </a:lnTo>
                    <a:lnTo>
                      <a:pt x="375" y="235"/>
                    </a:lnTo>
                    <a:lnTo>
                      <a:pt x="375" y="237"/>
                    </a:lnTo>
                    <a:lnTo>
                      <a:pt x="379" y="237"/>
                    </a:lnTo>
                    <a:lnTo>
                      <a:pt x="379" y="239"/>
                    </a:lnTo>
                    <a:lnTo>
                      <a:pt x="384" y="239"/>
                    </a:lnTo>
                    <a:lnTo>
                      <a:pt x="384" y="245"/>
                    </a:lnTo>
                    <a:lnTo>
                      <a:pt x="388" y="245"/>
                    </a:lnTo>
                    <a:lnTo>
                      <a:pt x="388" y="250"/>
                    </a:lnTo>
                    <a:lnTo>
                      <a:pt x="393" y="250"/>
                    </a:lnTo>
                    <a:lnTo>
                      <a:pt x="393" y="254"/>
                    </a:lnTo>
                    <a:lnTo>
                      <a:pt x="397" y="254"/>
                    </a:lnTo>
                    <a:lnTo>
                      <a:pt x="397" y="267"/>
                    </a:lnTo>
                    <a:lnTo>
                      <a:pt x="402" y="267"/>
                    </a:lnTo>
                    <a:lnTo>
                      <a:pt x="402" y="275"/>
                    </a:lnTo>
                    <a:lnTo>
                      <a:pt x="406" y="275"/>
                    </a:lnTo>
                    <a:lnTo>
                      <a:pt x="406" y="284"/>
                    </a:lnTo>
                    <a:lnTo>
                      <a:pt x="410" y="284"/>
                    </a:lnTo>
                    <a:lnTo>
                      <a:pt x="410" y="286"/>
                    </a:lnTo>
                    <a:lnTo>
                      <a:pt x="415" y="286"/>
                    </a:lnTo>
                    <a:lnTo>
                      <a:pt x="415" y="290"/>
                    </a:lnTo>
                    <a:lnTo>
                      <a:pt x="419" y="290"/>
                    </a:lnTo>
                    <a:lnTo>
                      <a:pt x="419" y="291"/>
                    </a:lnTo>
                    <a:lnTo>
                      <a:pt x="424" y="291"/>
                    </a:lnTo>
                    <a:lnTo>
                      <a:pt x="424" y="299"/>
                    </a:lnTo>
                    <a:lnTo>
                      <a:pt x="428" y="299"/>
                    </a:lnTo>
                    <a:lnTo>
                      <a:pt x="428" y="306"/>
                    </a:lnTo>
                    <a:lnTo>
                      <a:pt x="432" y="306"/>
                    </a:lnTo>
                    <a:lnTo>
                      <a:pt x="432" y="318"/>
                    </a:lnTo>
                    <a:lnTo>
                      <a:pt x="437" y="318"/>
                    </a:lnTo>
                    <a:lnTo>
                      <a:pt x="437" y="323"/>
                    </a:lnTo>
                    <a:lnTo>
                      <a:pt x="441" y="323"/>
                    </a:lnTo>
                    <a:lnTo>
                      <a:pt x="441" y="330"/>
                    </a:lnTo>
                    <a:lnTo>
                      <a:pt x="446" y="330"/>
                    </a:lnTo>
                    <a:lnTo>
                      <a:pt x="446" y="334"/>
                    </a:lnTo>
                    <a:lnTo>
                      <a:pt x="450" y="334"/>
                    </a:lnTo>
                    <a:lnTo>
                      <a:pt x="450" y="342"/>
                    </a:lnTo>
                    <a:lnTo>
                      <a:pt x="454" y="342"/>
                    </a:lnTo>
                    <a:lnTo>
                      <a:pt x="454" y="351"/>
                    </a:lnTo>
                    <a:lnTo>
                      <a:pt x="459" y="351"/>
                    </a:lnTo>
                    <a:lnTo>
                      <a:pt x="459" y="369"/>
                    </a:lnTo>
                    <a:lnTo>
                      <a:pt x="463" y="369"/>
                    </a:lnTo>
                    <a:lnTo>
                      <a:pt x="463" y="384"/>
                    </a:lnTo>
                    <a:lnTo>
                      <a:pt x="468" y="384"/>
                    </a:lnTo>
                    <a:lnTo>
                      <a:pt x="468" y="406"/>
                    </a:lnTo>
                    <a:lnTo>
                      <a:pt x="472" y="406"/>
                    </a:lnTo>
                    <a:lnTo>
                      <a:pt x="472" y="410"/>
                    </a:lnTo>
                    <a:lnTo>
                      <a:pt x="477" y="410"/>
                    </a:lnTo>
                    <a:lnTo>
                      <a:pt x="477" y="425"/>
                    </a:lnTo>
                    <a:lnTo>
                      <a:pt x="481" y="425"/>
                    </a:lnTo>
                    <a:lnTo>
                      <a:pt x="481" y="436"/>
                    </a:lnTo>
                    <a:lnTo>
                      <a:pt x="485" y="436"/>
                    </a:lnTo>
                    <a:lnTo>
                      <a:pt x="485" y="451"/>
                    </a:lnTo>
                    <a:lnTo>
                      <a:pt x="490" y="451"/>
                    </a:lnTo>
                    <a:lnTo>
                      <a:pt x="490" y="462"/>
                    </a:lnTo>
                    <a:lnTo>
                      <a:pt x="494" y="462"/>
                    </a:lnTo>
                    <a:lnTo>
                      <a:pt x="494" y="480"/>
                    </a:lnTo>
                    <a:lnTo>
                      <a:pt x="499" y="480"/>
                    </a:lnTo>
                    <a:lnTo>
                      <a:pt x="499" y="484"/>
                    </a:lnTo>
                    <a:lnTo>
                      <a:pt x="503" y="484"/>
                    </a:lnTo>
                    <a:lnTo>
                      <a:pt x="503" y="498"/>
                    </a:lnTo>
                    <a:lnTo>
                      <a:pt x="507" y="498"/>
                    </a:lnTo>
                    <a:lnTo>
                      <a:pt x="507" y="515"/>
                    </a:lnTo>
                    <a:lnTo>
                      <a:pt x="512" y="515"/>
                    </a:lnTo>
                    <a:lnTo>
                      <a:pt x="512" y="531"/>
                    </a:lnTo>
                    <a:lnTo>
                      <a:pt x="516" y="531"/>
                    </a:lnTo>
                    <a:lnTo>
                      <a:pt x="516" y="537"/>
                    </a:lnTo>
                    <a:lnTo>
                      <a:pt x="521" y="537"/>
                    </a:lnTo>
                    <a:lnTo>
                      <a:pt x="521" y="539"/>
                    </a:lnTo>
                    <a:lnTo>
                      <a:pt x="525" y="539"/>
                    </a:lnTo>
                    <a:lnTo>
                      <a:pt x="525" y="546"/>
                    </a:lnTo>
                    <a:lnTo>
                      <a:pt x="530" y="546"/>
                    </a:lnTo>
                    <a:lnTo>
                      <a:pt x="530" y="563"/>
                    </a:lnTo>
                    <a:lnTo>
                      <a:pt x="534" y="563"/>
                    </a:lnTo>
                    <a:lnTo>
                      <a:pt x="534" y="577"/>
                    </a:lnTo>
                    <a:lnTo>
                      <a:pt x="538" y="577"/>
                    </a:lnTo>
                    <a:lnTo>
                      <a:pt x="538" y="586"/>
                    </a:lnTo>
                    <a:lnTo>
                      <a:pt x="543" y="586"/>
                    </a:lnTo>
                    <a:lnTo>
                      <a:pt x="543" y="594"/>
                    </a:lnTo>
                    <a:lnTo>
                      <a:pt x="547" y="594"/>
                    </a:lnTo>
                    <a:lnTo>
                      <a:pt x="547" y="599"/>
                    </a:lnTo>
                    <a:lnTo>
                      <a:pt x="552" y="599"/>
                    </a:lnTo>
                    <a:lnTo>
                      <a:pt x="552" y="605"/>
                    </a:lnTo>
                    <a:lnTo>
                      <a:pt x="556" y="605"/>
                    </a:lnTo>
                    <a:lnTo>
                      <a:pt x="556" y="619"/>
                    </a:lnTo>
                    <a:lnTo>
                      <a:pt x="560" y="619"/>
                    </a:lnTo>
                    <a:lnTo>
                      <a:pt x="560" y="627"/>
                    </a:lnTo>
                    <a:lnTo>
                      <a:pt x="565" y="627"/>
                    </a:lnTo>
                    <a:lnTo>
                      <a:pt x="565" y="630"/>
                    </a:lnTo>
                    <a:lnTo>
                      <a:pt x="569" y="630"/>
                    </a:lnTo>
                    <a:lnTo>
                      <a:pt x="569" y="638"/>
                    </a:lnTo>
                    <a:lnTo>
                      <a:pt x="574" y="638"/>
                    </a:lnTo>
                    <a:lnTo>
                      <a:pt x="574" y="640"/>
                    </a:lnTo>
                    <a:lnTo>
                      <a:pt x="578" y="640"/>
                    </a:lnTo>
                    <a:lnTo>
                      <a:pt x="578" y="643"/>
                    </a:lnTo>
                    <a:lnTo>
                      <a:pt x="583" y="643"/>
                    </a:lnTo>
                    <a:lnTo>
                      <a:pt x="583" y="649"/>
                    </a:lnTo>
                    <a:lnTo>
                      <a:pt x="587" y="649"/>
                    </a:lnTo>
                    <a:lnTo>
                      <a:pt x="587" y="651"/>
                    </a:lnTo>
                    <a:lnTo>
                      <a:pt x="591" y="651"/>
                    </a:lnTo>
                    <a:lnTo>
                      <a:pt x="591" y="653"/>
                    </a:lnTo>
                    <a:lnTo>
                      <a:pt x="596" y="653"/>
                    </a:lnTo>
                    <a:lnTo>
                      <a:pt x="596" y="656"/>
                    </a:lnTo>
                    <a:lnTo>
                      <a:pt x="600" y="656"/>
                    </a:lnTo>
                    <a:lnTo>
                      <a:pt x="600" y="658"/>
                    </a:lnTo>
                    <a:lnTo>
                      <a:pt x="605" y="658"/>
                    </a:lnTo>
                    <a:lnTo>
                      <a:pt x="605" y="664"/>
                    </a:lnTo>
                    <a:lnTo>
                      <a:pt x="609" y="664"/>
                    </a:lnTo>
                    <a:lnTo>
                      <a:pt x="609" y="665"/>
                    </a:lnTo>
                    <a:lnTo>
                      <a:pt x="613" y="665"/>
                    </a:lnTo>
                    <a:lnTo>
                      <a:pt x="613" y="669"/>
                    </a:lnTo>
                    <a:lnTo>
                      <a:pt x="618" y="669"/>
                    </a:lnTo>
                    <a:lnTo>
                      <a:pt x="618" y="673"/>
                    </a:lnTo>
                    <a:lnTo>
                      <a:pt x="622" y="673"/>
                    </a:lnTo>
                    <a:lnTo>
                      <a:pt x="622" y="676"/>
                    </a:lnTo>
                    <a:lnTo>
                      <a:pt x="627" y="676"/>
                    </a:lnTo>
                    <a:lnTo>
                      <a:pt x="627" y="682"/>
                    </a:lnTo>
                    <a:lnTo>
                      <a:pt x="631" y="682"/>
                    </a:lnTo>
                    <a:lnTo>
                      <a:pt x="631" y="687"/>
                    </a:lnTo>
                    <a:lnTo>
                      <a:pt x="635" y="687"/>
                    </a:lnTo>
                    <a:lnTo>
                      <a:pt x="635" y="697"/>
                    </a:lnTo>
                    <a:lnTo>
                      <a:pt x="640" y="697"/>
                    </a:lnTo>
                    <a:lnTo>
                      <a:pt x="640" y="700"/>
                    </a:lnTo>
                    <a:lnTo>
                      <a:pt x="644" y="700"/>
                    </a:lnTo>
                    <a:lnTo>
                      <a:pt x="644" y="700"/>
                    </a:lnTo>
                    <a:lnTo>
                      <a:pt x="649" y="700"/>
                    </a:lnTo>
                    <a:lnTo>
                      <a:pt x="649" y="710"/>
                    </a:lnTo>
                    <a:lnTo>
                      <a:pt x="653" y="710"/>
                    </a:lnTo>
                    <a:lnTo>
                      <a:pt x="653" y="711"/>
                    </a:lnTo>
                    <a:lnTo>
                      <a:pt x="658" y="711"/>
                    </a:lnTo>
                    <a:lnTo>
                      <a:pt x="658" y="715"/>
                    </a:lnTo>
                    <a:lnTo>
                      <a:pt x="662" y="715"/>
                    </a:lnTo>
                    <a:lnTo>
                      <a:pt x="662" y="719"/>
                    </a:lnTo>
                    <a:lnTo>
                      <a:pt x="666" y="719"/>
                    </a:lnTo>
                    <a:lnTo>
                      <a:pt x="666" y="732"/>
                    </a:lnTo>
                    <a:lnTo>
                      <a:pt x="671" y="732"/>
                    </a:lnTo>
                    <a:lnTo>
                      <a:pt x="671" y="735"/>
                    </a:lnTo>
                    <a:lnTo>
                      <a:pt x="675" y="735"/>
                    </a:lnTo>
                    <a:lnTo>
                      <a:pt x="675" y="743"/>
                    </a:lnTo>
                    <a:lnTo>
                      <a:pt x="680" y="743"/>
                    </a:lnTo>
                    <a:lnTo>
                      <a:pt x="680" y="743"/>
                    </a:lnTo>
                    <a:lnTo>
                      <a:pt x="684" y="743"/>
                    </a:lnTo>
                    <a:lnTo>
                      <a:pt x="684" y="745"/>
                    </a:lnTo>
                    <a:lnTo>
                      <a:pt x="689" y="745"/>
                    </a:lnTo>
                    <a:lnTo>
                      <a:pt x="689" y="746"/>
                    </a:lnTo>
                    <a:lnTo>
                      <a:pt x="693" y="746"/>
                    </a:lnTo>
                    <a:lnTo>
                      <a:pt x="693" y="746"/>
                    </a:lnTo>
                    <a:lnTo>
                      <a:pt x="697" y="746"/>
                    </a:lnTo>
                    <a:lnTo>
                      <a:pt x="697" y="748"/>
                    </a:lnTo>
                    <a:lnTo>
                      <a:pt x="702" y="748"/>
                    </a:lnTo>
                    <a:lnTo>
                      <a:pt x="702" y="750"/>
                    </a:lnTo>
                    <a:lnTo>
                      <a:pt x="706" y="750"/>
                    </a:lnTo>
                    <a:lnTo>
                      <a:pt x="706" y="754"/>
                    </a:lnTo>
                    <a:lnTo>
                      <a:pt x="711" y="754"/>
                    </a:lnTo>
                    <a:lnTo>
                      <a:pt x="711" y="758"/>
                    </a:lnTo>
                    <a:lnTo>
                      <a:pt x="715" y="758"/>
                    </a:lnTo>
                    <a:lnTo>
                      <a:pt x="715" y="758"/>
                    </a:lnTo>
                    <a:lnTo>
                      <a:pt x="720" y="758"/>
                    </a:lnTo>
                    <a:lnTo>
                      <a:pt x="720" y="758"/>
                    </a:lnTo>
                    <a:lnTo>
                      <a:pt x="724" y="758"/>
                    </a:lnTo>
                    <a:lnTo>
                      <a:pt x="724" y="758"/>
                    </a:lnTo>
                    <a:lnTo>
                      <a:pt x="724" y="626"/>
                    </a:lnTo>
                    <a:lnTo>
                      <a:pt x="724" y="626"/>
                    </a:lnTo>
                    <a:lnTo>
                      <a:pt x="720" y="626"/>
                    </a:lnTo>
                    <a:lnTo>
                      <a:pt x="720" y="626"/>
                    </a:lnTo>
                    <a:lnTo>
                      <a:pt x="715" y="626"/>
                    </a:lnTo>
                    <a:lnTo>
                      <a:pt x="715" y="626"/>
                    </a:lnTo>
                    <a:lnTo>
                      <a:pt x="711" y="626"/>
                    </a:lnTo>
                    <a:lnTo>
                      <a:pt x="711" y="622"/>
                    </a:lnTo>
                    <a:lnTo>
                      <a:pt x="706" y="622"/>
                    </a:lnTo>
                    <a:lnTo>
                      <a:pt x="706" y="619"/>
                    </a:lnTo>
                    <a:lnTo>
                      <a:pt x="702" y="619"/>
                    </a:lnTo>
                    <a:lnTo>
                      <a:pt x="702" y="617"/>
                    </a:lnTo>
                    <a:lnTo>
                      <a:pt x="697" y="617"/>
                    </a:lnTo>
                    <a:lnTo>
                      <a:pt x="697" y="616"/>
                    </a:lnTo>
                    <a:lnTo>
                      <a:pt x="693" y="616"/>
                    </a:lnTo>
                    <a:lnTo>
                      <a:pt x="693" y="616"/>
                    </a:lnTo>
                    <a:lnTo>
                      <a:pt x="689" y="616"/>
                    </a:lnTo>
                    <a:lnTo>
                      <a:pt x="689" y="614"/>
                    </a:lnTo>
                    <a:lnTo>
                      <a:pt x="684" y="614"/>
                    </a:lnTo>
                    <a:lnTo>
                      <a:pt x="684" y="612"/>
                    </a:lnTo>
                    <a:lnTo>
                      <a:pt x="680" y="612"/>
                    </a:lnTo>
                    <a:lnTo>
                      <a:pt x="680" y="612"/>
                    </a:lnTo>
                    <a:lnTo>
                      <a:pt x="675" y="612"/>
                    </a:lnTo>
                    <a:lnTo>
                      <a:pt x="675" y="606"/>
                    </a:lnTo>
                    <a:lnTo>
                      <a:pt x="671" y="606"/>
                    </a:lnTo>
                    <a:lnTo>
                      <a:pt x="671" y="602"/>
                    </a:lnTo>
                    <a:lnTo>
                      <a:pt x="666" y="602"/>
                    </a:lnTo>
                    <a:lnTo>
                      <a:pt x="666" y="590"/>
                    </a:lnTo>
                    <a:lnTo>
                      <a:pt x="662" y="590"/>
                    </a:lnTo>
                    <a:lnTo>
                      <a:pt x="662" y="587"/>
                    </a:lnTo>
                    <a:lnTo>
                      <a:pt x="658" y="587"/>
                    </a:lnTo>
                    <a:lnTo>
                      <a:pt x="658" y="584"/>
                    </a:lnTo>
                    <a:lnTo>
                      <a:pt x="653" y="584"/>
                    </a:lnTo>
                    <a:lnTo>
                      <a:pt x="653" y="582"/>
                    </a:lnTo>
                    <a:lnTo>
                      <a:pt x="649" y="582"/>
                    </a:lnTo>
                    <a:lnTo>
                      <a:pt x="649" y="574"/>
                    </a:lnTo>
                    <a:lnTo>
                      <a:pt x="644" y="574"/>
                    </a:lnTo>
                    <a:lnTo>
                      <a:pt x="644" y="574"/>
                    </a:lnTo>
                    <a:lnTo>
                      <a:pt x="640" y="574"/>
                    </a:lnTo>
                    <a:lnTo>
                      <a:pt x="640" y="570"/>
                    </a:lnTo>
                    <a:lnTo>
                      <a:pt x="635" y="570"/>
                    </a:lnTo>
                    <a:lnTo>
                      <a:pt x="635" y="562"/>
                    </a:lnTo>
                    <a:lnTo>
                      <a:pt x="631" y="562"/>
                    </a:lnTo>
                    <a:lnTo>
                      <a:pt x="631" y="557"/>
                    </a:lnTo>
                    <a:lnTo>
                      <a:pt x="627" y="557"/>
                    </a:lnTo>
                    <a:lnTo>
                      <a:pt x="627" y="552"/>
                    </a:lnTo>
                    <a:lnTo>
                      <a:pt x="622" y="552"/>
                    </a:lnTo>
                    <a:lnTo>
                      <a:pt x="622" y="549"/>
                    </a:lnTo>
                    <a:lnTo>
                      <a:pt x="618" y="549"/>
                    </a:lnTo>
                    <a:lnTo>
                      <a:pt x="618" y="545"/>
                    </a:lnTo>
                    <a:lnTo>
                      <a:pt x="613" y="545"/>
                    </a:lnTo>
                    <a:lnTo>
                      <a:pt x="613" y="542"/>
                    </a:lnTo>
                    <a:lnTo>
                      <a:pt x="609" y="542"/>
                    </a:lnTo>
                    <a:lnTo>
                      <a:pt x="609" y="540"/>
                    </a:lnTo>
                    <a:lnTo>
                      <a:pt x="605" y="540"/>
                    </a:lnTo>
                    <a:lnTo>
                      <a:pt x="605" y="535"/>
                    </a:lnTo>
                    <a:lnTo>
                      <a:pt x="600" y="535"/>
                    </a:lnTo>
                    <a:lnTo>
                      <a:pt x="600" y="534"/>
                    </a:lnTo>
                    <a:lnTo>
                      <a:pt x="596" y="534"/>
                    </a:lnTo>
                    <a:lnTo>
                      <a:pt x="596" y="530"/>
                    </a:lnTo>
                    <a:lnTo>
                      <a:pt x="591" y="530"/>
                    </a:lnTo>
                    <a:lnTo>
                      <a:pt x="591" y="529"/>
                    </a:lnTo>
                    <a:lnTo>
                      <a:pt x="587" y="529"/>
                    </a:lnTo>
                    <a:lnTo>
                      <a:pt x="587" y="527"/>
                    </a:lnTo>
                    <a:lnTo>
                      <a:pt x="583" y="527"/>
                    </a:lnTo>
                    <a:lnTo>
                      <a:pt x="583" y="522"/>
                    </a:lnTo>
                    <a:lnTo>
                      <a:pt x="578" y="522"/>
                    </a:lnTo>
                    <a:lnTo>
                      <a:pt x="578" y="519"/>
                    </a:lnTo>
                    <a:lnTo>
                      <a:pt x="574" y="519"/>
                    </a:lnTo>
                    <a:lnTo>
                      <a:pt x="574" y="517"/>
                    </a:lnTo>
                    <a:lnTo>
                      <a:pt x="569" y="517"/>
                    </a:lnTo>
                    <a:lnTo>
                      <a:pt x="569" y="510"/>
                    </a:lnTo>
                    <a:lnTo>
                      <a:pt x="565" y="510"/>
                    </a:lnTo>
                    <a:lnTo>
                      <a:pt x="565" y="507"/>
                    </a:lnTo>
                    <a:lnTo>
                      <a:pt x="560" y="507"/>
                    </a:lnTo>
                    <a:lnTo>
                      <a:pt x="560" y="500"/>
                    </a:lnTo>
                    <a:lnTo>
                      <a:pt x="556" y="500"/>
                    </a:lnTo>
                    <a:lnTo>
                      <a:pt x="556" y="487"/>
                    </a:lnTo>
                    <a:lnTo>
                      <a:pt x="552" y="487"/>
                    </a:lnTo>
                    <a:lnTo>
                      <a:pt x="552" y="482"/>
                    </a:lnTo>
                    <a:lnTo>
                      <a:pt x="547" y="482"/>
                    </a:lnTo>
                    <a:lnTo>
                      <a:pt x="547" y="477"/>
                    </a:lnTo>
                    <a:lnTo>
                      <a:pt x="543" y="477"/>
                    </a:lnTo>
                    <a:lnTo>
                      <a:pt x="543" y="471"/>
                    </a:lnTo>
                    <a:lnTo>
                      <a:pt x="538" y="471"/>
                    </a:lnTo>
                    <a:lnTo>
                      <a:pt x="538" y="462"/>
                    </a:lnTo>
                    <a:lnTo>
                      <a:pt x="534" y="462"/>
                    </a:lnTo>
                    <a:lnTo>
                      <a:pt x="534" y="449"/>
                    </a:lnTo>
                    <a:lnTo>
                      <a:pt x="530" y="449"/>
                    </a:lnTo>
                    <a:lnTo>
                      <a:pt x="530" y="435"/>
                    </a:lnTo>
                    <a:lnTo>
                      <a:pt x="525" y="435"/>
                    </a:lnTo>
                    <a:lnTo>
                      <a:pt x="525" y="428"/>
                    </a:lnTo>
                    <a:lnTo>
                      <a:pt x="521" y="428"/>
                    </a:lnTo>
                    <a:lnTo>
                      <a:pt x="521" y="426"/>
                    </a:lnTo>
                    <a:lnTo>
                      <a:pt x="516" y="426"/>
                    </a:lnTo>
                    <a:lnTo>
                      <a:pt x="516" y="421"/>
                    </a:lnTo>
                    <a:lnTo>
                      <a:pt x="512" y="421"/>
                    </a:lnTo>
                    <a:lnTo>
                      <a:pt x="512" y="407"/>
                    </a:lnTo>
                    <a:lnTo>
                      <a:pt x="507" y="407"/>
                    </a:lnTo>
                    <a:lnTo>
                      <a:pt x="507" y="392"/>
                    </a:lnTo>
                    <a:lnTo>
                      <a:pt x="503" y="392"/>
                    </a:lnTo>
                    <a:lnTo>
                      <a:pt x="503" y="379"/>
                    </a:lnTo>
                    <a:lnTo>
                      <a:pt x="499" y="379"/>
                    </a:lnTo>
                    <a:lnTo>
                      <a:pt x="499" y="376"/>
                    </a:lnTo>
                    <a:lnTo>
                      <a:pt x="494" y="376"/>
                    </a:lnTo>
                    <a:lnTo>
                      <a:pt x="494" y="359"/>
                    </a:lnTo>
                    <a:lnTo>
                      <a:pt x="490" y="359"/>
                    </a:lnTo>
                    <a:lnTo>
                      <a:pt x="490" y="349"/>
                    </a:lnTo>
                    <a:lnTo>
                      <a:pt x="485" y="349"/>
                    </a:lnTo>
                    <a:lnTo>
                      <a:pt x="485" y="336"/>
                    </a:lnTo>
                    <a:lnTo>
                      <a:pt x="481" y="336"/>
                    </a:lnTo>
                    <a:lnTo>
                      <a:pt x="481" y="327"/>
                    </a:lnTo>
                    <a:lnTo>
                      <a:pt x="477" y="327"/>
                    </a:lnTo>
                    <a:lnTo>
                      <a:pt x="477" y="314"/>
                    </a:lnTo>
                    <a:lnTo>
                      <a:pt x="472" y="314"/>
                    </a:lnTo>
                    <a:lnTo>
                      <a:pt x="472" y="311"/>
                    </a:lnTo>
                    <a:lnTo>
                      <a:pt x="468" y="311"/>
                    </a:lnTo>
                    <a:lnTo>
                      <a:pt x="468" y="291"/>
                    </a:lnTo>
                    <a:lnTo>
                      <a:pt x="463" y="291"/>
                    </a:lnTo>
                    <a:lnTo>
                      <a:pt x="463" y="278"/>
                    </a:lnTo>
                    <a:lnTo>
                      <a:pt x="459" y="278"/>
                    </a:lnTo>
                    <a:lnTo>
                      <a:pt x="459" y="262"/>
                    </a:lnTo>
                    <a:lnTo>
                      <a:pt x="454" y="262"/>
                    </a:lnTo>
                    <a:lnTo>
                      <a:pt x="454" y="254"/>
                    </a:lnTo>
                    <a:lnTo>
                      <a:pt x="450" y="254"/>
                    </a:lnTo>
                    <a:lnTo>
                      <a:pt x="450" y="248"/>
                    </a:lnTo>
                    <a:lnTo>
                      <a:pt x="446" y="248"/>
                    </a:lnTo>
                    <a:lnTo>
                      <a:pt x="446" y="245"/>
                    </a:lnTo>
                    <a:lnTo>
                      <a:pt x="441" y="245"/>
                    </a:lnTo>
                    <a:lnTo>
                      <a:pt x="441" y="238"/>
                    </a:lnTo>
                    <a:lnTo>
                      <a:pt x="437" y="238"/>
                    </a:lnTo>
                    <a:lnTo>
                      <a:pt x="437" y="233"/>
                    </a:lnTo>
                    <a:lnTo>
                      <a:pt x="432" y="233"/>
                    </a:lnTo>
                    <a:lnTo>
                      <a:pt x="432" y="224"/>
                    </a:lnTo>
                    <a:lnTo>
                      <a:pt x="428" y="224"/>
                    </a:lnTo>
                    <a:lnTo>
                      <a:pt x="428" y="217"/>
                    </a:lnTo>
                    <a:lnTo>
                      <a:pt x="424" y="217"/>
                    </a:lnTo>
                    <a:lnTo>
                      <a:pt x="424" y="211"/>
                    </a:lnTo>
                    <a:lnTo>
                      <a:pt x="419" y="211"/>
                    </a:lnTo>
                    <a:lnTo>
                      <a:pt x="419" y="210"/>
                    </a:lnTo>
                    <a:lnTo>
                      <a:pt x="415" y="210"/>
                    </a:lnTo>
                    <a:lnTo>
                      <a:pt x="415" y="206"/>
                    </a:lnTo>
                    <a:lnTo>
                      <a:pt x="410" y="206"/>
                    </a:lnTo>
                    <a:lnTo>
                      <a:pt x="410" y="205"/>
                    </a:lnTo>
                    <a:lnTo>
                      <a:pt x="406" y="205"/>
                    </a:lnTo>
                    <a:lnTo>
                      <a:pt x="406" y="197"/>
                    </a:lnTo>
                    <a:lnTo>
                      <a:pt x="402" y="197"/>
                    </a:lnTo>
                    <a:lnTo>
                      <a:pt x="402" y="190"/>
                    </a:lnTo>
                    <a:lnTo>
                      <a:pt x="397" y="190"/>
                    </a:lnTo>
                    <a:lnTo>
                      <a:pt x="397" y="179"/>
                    </a:lnTo>
                    <a:lnTo>
                      <a:pt x="393" y="179"/>
                    </a:lnTo>
                    <a:lnTo>
                      <a:pt x="393" y="176"/>
                    </a:lnTo>
                    <a:lnTo>
                      <a:pt x="388" y="176"/>
                    </a:lnTo>
                    <a:lnTo>
                      <a:pt x="388" y="171"/>
                    </a:lnTo>
                    <a:lnTo>
                      <a:pt x="384" y="171"/>
                    </a:lnTo>
                    <a:lnTo>
                      <a:pt x="384" y="167"/>
                    </a:lnTo>
                    <a:lnTo>
                      <a:pt x="379" y="167"/>
                    </a:lnTo>
                    <a:lnTo>
                      <a:pt x="379" y="165"/>
                    </a:lnTo>
                    <a:lnTo>
                      <a:pt x="375" y="165"/>
                    </a:lnTo>
                    <a:lnTo>
                      <a:pt x="375" y="164"/>
                    </a:lnTo>
                    <a:lnTo>
                      <a:pt x="370" y="164"/>
                    </a:lnTo>
                    <a:lnTo>
                      <a:pt x="370" y="156"/>
                    </a:lnTo>
                    <a:lnTo>
                      <a:pt x="366" y="156"/>
                    </a:lnTo>
                    <a:lnTo>
                      <a:pt x="366" y="150"/>
                    </a:lnTo>
                    <a:lnTo>
                      <a:pt x="362" y="150"/>
                    </a:lnTo>
                    <a:lnTo>
                      <a:pt x="362" y="143"/>
                    </a:lnTo>
                    <a:lnTo>
                      <a:pt x="357" y="143"/>
                    </a:lnTo>
                    <a:lnTo>
                      <a:pt x="357" y="134"/>
                    </a:lnTo>
                    <a:lnTo>
                      <a:pt x="348" y="134"/>
                    </a:lnTo>
                    <a:lnTo>
                      <a:pt x="348" y="132"/>
                    </a:lnTo>
                    <a:lnTo>
                      <a:pt x="344" y="132"/>
                    </a:lnTo>
                    <a:lnTo>
                      <a:pt x="344" y="129"/>
                    </a:lnTo>
                    <a:lnTo>
                      <a:pt x="340" y="129"/>
                    </a:lnTo>
                    <a:lnTo>
                      <a:pt x="340" y="126"/>
                    </a:lnTo>
                    <a:lnTo>
                      <a:pt x="335" y="126"/>
                    </a:lnTo>
                    <a:lnTo>
                      <a:pt x="335" y="125"/>
                    </a:lnTo>
                    <a:lnTo>
                      <a:pt x="331" y="125"/>
                    </a:lnTo>
                    <a:lnTo>
                      <a:pt x="331" y="120"/>
                    </a:lnTo>
                    <a:lnTo>
                      <a:pt x="326" y="120"/>
                    </a:lnTo>
                    <a:lnTo>
                      <a:pt x="326" y="117"/>
                    </a:lnTo>
                    <a:lnTo>
                      <a:pt x="318" y="117"/>
                    </a:lnTo>
                    <a:lnTo>
                      <a:pt x="318" y="115"/>
                    </a:lnTo>
                    <a:lnTo>
                      <a:pt x="313" y="115"/>
                    </a:lnTo>
                    <a:lnTo>
                      <a:pt x="313" y="112"/>
                    </a:lnTo>
                    <a:lnTo>
                      <a:pt x="309" y="112"/>
                    </a:lnTo>
                    <a:lnTo>
                      <a:pt x="309" y="112"/>
                    </a:lnTo>
                    <a:lnTo>
                      <a:pt x="304" y="112"/>
                    </a:lnTo>
                    <a:lnTo>
                      <a:pt x="304" y="108"/>
                    </a:lnTo>
                    <a:lnTo>
                      <a:pt x="300" y="108"/>
                    </a:lnTo>
                    <a:lnTo>
                      <a:pt x="300" y="102"/>
                    </a:lnTo>
                    <a:lnTo>
                      <a:pt x="295" y="102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91" y="94"/>
                    </a:lnTo>
                    <a:lnTo>
                      <a:pt x="282" y="94"/>
                    </a:lnTo>
                    <a:lnTo>
                      <a:pt x="282" y="90"/>
                    </a:lnTo>
                    <a:lnTo>
                      <a:pt x="278" y="90"/>
                    </a:lnTo>
                    <a:lnTo>
                      <a:pt x="278" y="88"/>
                    </a:lnTo>
                    <a:lnTo>
                      <a:pt x="273" y="88"/>
                    </a:lnTo>
                    <a:lnTo>
                      <a:pt x="273" y="86"/>
                    </a:lnTo>
                    <a:lnTo>
                      <a:pt x="269" y="86"/>
                    </a:lnTo>
                    <a:lnTo>
                      <a:pt x="269" y="86"/>
                    </a:lnTo>
                    <a:lnTo>
                      <a:pt x="265" y="86"/>
                    </a:lnTo>
                    <a:lnTo>
                      <a:pt x="265" y="86"/>
                    </a:lnTo>
                    <a:lnTo>
                      <a:pt x="256" y="86"/>
                    </a:lnTo>
                    <a:lnTo>
                      <a:pt x="256" y="84"/>
                    </a:lnTo>
                    <a:lnTo>
                      <a:pt x="251" y="84"/>
                    </a:lnTo>
                    <a:lnTo>
                      <a:pt x="251" y="82"/>
                    </a:lnTo>
                    <a:lnTo>
                      <a:pt x="247" y="82"/>
                    </a:lnTo>
                    <a:lnTo>
                      <a:pt x="247" y="80"/>
                    </a:lnTo>
                    <a:lnTo>
                      <a:pt x="243" y="80"/>
                    </a:lnTo>
                    <a:lnTo>
                      <a:pt x="243" y="79"/>
                    </a:lnTo>
                    <a:lnTo>
                      <a:pt x="238" y="79"/>
                    </a:lnTo>
                    <a:lnTo>
                      <a:pt x="238" y="77"/>
                    </a:lnTo>
                    <a:lnTo>
                      <a:pt x="234" y="77"/>
                    </a:lnTo>
                    <a:lnTo>
                      <a:pt x="234" y="72"/>
                    </a:lnTo>
                    <a:lnTo>
                      <a:pt x="225" y="72"/>
                    </a:lnTo>
                    <a:lnTo>
                      <a:pt x="225" y="69"/>
                    </a:lnTo>
                    <a:lnTo>
                      <a:pt x="220" y="69"/>
                    </a:lnTo>
                    <a:lnTo>
                      <a:pt x="220" y="66"/>
                    </a:lnTo>
                    <a:lnTo>
                      <a:pt x="216" y="66"/>
                    </a:lnTo>
                    <a:lnTo>
                      <a:pt x="216" y="64"/>
                    </a:lnTo>
                    <a:lnTo>
                      <a:pt x="212" y="64"/>
                    </a:lnTo>
                    <a:lnTo>
                      <a:pt x="212" y="64"/>
                    </a:lnTo>
                    <a:lnTo>
                      <a:pt x="207" y="64"/>
                    </a:lnTo>
                    <a:lnTo>
                      <a:pt x="207" y="61"/>
                    </a:lnTo>
                    <a:lnTo>
                      <a:pt x="203" y="61"/>
                    </a:lnTo>
                    <a:lnTo>
                      <a:pt x="203" y="57"/>
                    </a:lnTo>
                    <a:lnTo>
                      <a:pt x="198" y="57"/>
                    </a:lnTo>
                    <a:lnTo>
                      <a:pt x="198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89" y="54"/>
                    </a:lnTo>
                    <a:lnTo>
                      <a:pt x="189" y="51"/>
                    </a:lnTo>
                    <a:lnTo>
                      <a:pt x="185" y="51"/>
                    </a:lnTo>
                    <a:lnTo>
                      <a:pt x="185" y="49"/>
                    </a:lnTo>
                    <a:lnTo>
                      <a:pt x="172" y="49"/>
                    </a:lnTo>
                    <a:lnTo>
                      <a:pt x="172" y="48"/>
                    </a:lnTo>
                    <a:lnTo>
                      <a:pt x="167" y="48"/>
                    </a:lnTo>
                    <a:lnTo>
                      <a:pt x="167" y="44"/>
                    </a:lnTo>
                    <a:lnTo>
                      <a:pt x="163" y="44"/>
                    </a:lnTo>
                    <a:lnTo>
                      <a:pt x="163" y="41"/>
                    </a:lnTo>
                    <a:lnTo>
                      <a:pt x="159" y="41"/>
                    </a:lnTo>
                    <a:lnTo>
                      <a:pt x="159" y="35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0" y="34"/>
                    </a:lnTo>
                    <a:lnTo>
                      <a:pt x="150" y="32"/>
                    </a:lnTo>
                    <a:lnTo>
                      <a:pt x="145" y="32"/>
                    </a:lnTo>
                    <a:lnTo>
                      <a:pt x="145" y="31"/>
                    </a:lnTo>
                    <a:lnTo>
                      <a:pt x="128" y="31"/>
                    </a:lnTo>
                    <a:lnTo>
                      <a:pt x="128" y="28"/>
                    </a:lnTo>
                    <a:lnTo>
                      <a:pt x="123" y="28"/>
                    </a:lnTo>
                    <a:lnTo>
                      <a:pt x="123" y="27"/>
                    </a:lnTo>
                    <a:lnTo>
                      <a:pt x="119" y="27"/>
                    </a:lnTo>
                    <a:lnTo>
                      <a:pt x="119" y="27"/>
                    </a:lnTo>
                    <a:lnTo>
                      <a:pt x="114" y="27"/>
                    </a:lnTo>
                    <a:lnTo>
                      <a:pt x="114" y="24"/>
                    </a:lnTo>
                    <a:lnTo>
                      <a:pt x="110" y="24"/>
                    </a:lnTo>
                    <a:lnTo>
                      <a:pt x="110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97" y="21"/>
                    </a:lnTo>
                    <a:lnTo>
                      <a:pt x="97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8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5" y="15"/>
                    </a:lnTo>
                    <a:lnTo>
                      <a:pt x="75" y="13"/>
                    </a:lnTo>
                    <a:lnTo>
                      <a:pt x="70" y="13"/>
                    </a:lnTo>
                    <a:lnTo>
                      <a:pt x="70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57" y="11"/>
                    </a:lnTo>
                    <a:lnTo>
                      <a:pt x="57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6E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1">
                <a:extLst>
                  <a:ext uri="{FF2B5EF4-FFF2-40B4-BE49-F238E27FC236}">
                    <a16:creationId xmlns:a16="http://schemas.microsoft.com/office/drawing/2014/main" id="{1FD4D8D3-487B-4FDB-BB52-6270BC746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21"/>
                <a:ext cx="724" cy="758"/>
              </a:xfrm>
              <a:custGeom>
                <a:avLst/>
                <a:gdLst>
                  <a:gd name="T0" fmla="*/ 35 w 724"/>
                  <a:gd name="T1" fmla="*/ 22 h 758"/>
                  <a:gd name="T2" fmla="*/ 66 w 724"/>
                  <a:gd name="T3" fmla="*/ 35 h 758"/>
                  <a:gd name="T4" fmla="*/ 88 w 724"/>
                  <a:gd name="T5" fmla="*/ 46 h 758"/>
                  <a:gd name="T6" fmla="*/ 114 w 724"/>
                  <a:gd name="T7" fmla="*/ 60 h 758"/>
                  <a:gd name="T8" fmla="*/ 150 w 724"/>
                  <a:gd name="T9" fmla="*/ 70 h 758"/>
                  <a:gd name="T10" fmla="*/ 172 w 724"/>
                  <a:gd name="T11" fmla="*/ 92 h 758"/>
                  <a:gd name="T12" fmla="*/ 203 w 724"/>
                  <a:gd name="T13" fmla="*/ 108 h 758"/>
                  <a:gd name="T14" fmla="*/ 225 w 724"/>
                  <a:gd name="T15" fmla="*/ 121 h 758"/>
                  <a:gd name="T16" fmla="*/ 251 w 724"/>
                  <a:gd name="T17" fmla="*/ 137 h 758"/>
                  <a:gd name="T18" fmla="*/ 278 w 724"/>
                  <a:gd name="T19" fmla="*/ 145 h 758"/>
                  <a:gd name="T20" fmla="*/ 304 w 724"/>
                  <a:gd name="T21" fmla="*/ 173 h 758"/>
                  <a:gd name="T22" fmla="*/ 331 w 724"/>
                  <a:gd name="T23" fmla="*/ 188 h 758"/>
                  <a:gd name="T24" fmla="*/ 357 w 724"/>
                  <a:gd name="T25" fmla="*/ 211 h 758"/>
                  <a:gd name="T26" fmla="*/ 379 w 724"/>
                  <a:gd name="T27" fmla="*/ 239 h 758"/>
                  <a:gd name="T28" fmla="*/ 402 w 724"/>
                  <a:gd name="T29" fmla="*/ 275 h 758"/>
                  <a:gd name="T30" fmla="*/ 424 w 724"/>
                  <a:gd name="T31" fmla="*/ 299 h 758"/>
                  <a:gd name="T32" fmla="*/ 446 w 724"/>
                  <a:gd name="T33" fmla="*/ 334 h 758"/>
                  <a:gd name="T34" fmla="*/ 468 w 724"/>
                  <a:gd name="T35" fmla="*/ 406 h 758"/>
                  <a:gd name="T36" fmla="*/ 490 w 724"/>
                  <a:gd name="T37" fmla="*/ 462 h 758"/>
                  <a:gd name="T38" fmla="*/ 512 w 724"/>
                  <a:gd name="T39" fmla="*/ 531 h 758"/>
                  <a:gd name="T40" fmla="*/ 534 w 724"/>
                  <a:gd name="T41" fmla="*/ 577 h 758"/>
                  <a:gd name="T42" fmla="*/ 556 w 724"/>
                  <a:gd name="T43" fmla="*/ 619 h 758"/>
                  <a:gd name="T44" fmla="*/ 578 w 724"/>
                  <a:gd name="T45" fmla="*/ 643 h 758"/>
                  <a:gd name="T46" fmla="*/ 600 w 724"/>
                  <a:gd name="T47" fmla="*/ 658 h 758"/>
                  <a:gd name="T48" fmla="*/ 622 w 724"/>
                  <a:gd name="T49" fmla="*/ 676 h 758"/>
                  <a:gd name="T50" fmla="*/ 644 w 724"/>
                  <a:gd name="T51" fmla="*/ 700 h 758"/>
                  <a:gd name="T52" fmla="*/ 666 w 724"/>
                  <a:gd name="T53" fmla="*/ 732 h 758"/>
                  <a:gd name="T54" fmla="*/ 689 w 724"/>
                  <a:gd name="T55" fmla="*/ 746 h 758"/>
                  <a:gd name="T56" fmla="*/ 711 w 724"/>
                  <a:gd name="T57" fmla="*/ 758 h 758"/>
                  <a:gd name="T58" fmla="*/ 720 w 724"/>
                  <a:gd name="T59" fmla="*/ 626 h 758"/>
                  <a:gd name="T60" fmla="*/ 697 w 724"/>
                  <a:gd name="T61" fmla="*/ 616 h 758"/>
                  <a:gd name="T62" fmla="*/ 675 w 724"/>
                  <a:gd name="T63" fmla="*/ 606 h 758"/>
                  <a:gd name="T64" fmla="*/ 653 w 724"/>
                  <a:gd name="T65" fmla="*/ 582 h 758"/>
                  <a:gd name="T66" fmla="*/ 631 w 724"/>
                  <a:gd name="T67" fmla="*/ 557 h 758"/>
                  <a:gd name="T68" fmla="*/ 609 w 724"/>
                  <a:gd name="T69" fmla="*/ 540 h 758"/>
                  <a:gd name="T70" fmla="*/ 587 w 724"/>
                  <a:gd name="T71" fmla="*/ 527 h 758"/>
                  <a:gd name="T72" fmla="*/ 565 w 724"/>
                  <a:gd name="T73" fmla="*/ 507 h 758"/>
                  <a:gd name="T74" fmla="*/ 543 w 724"/>
                  <a:gd name="T75" fmla="*/ 471 h 758"/>
                  <a:gd name="T76" fmla="*/ 521 w 724"/>
                  <a:gd name="T77" fmla="*/ 426 h 758"/>
                  <a:gd name="T78" fmla="*/ 499 w 724"/>
                  <a:gd name="T79" fmla="*/ 376 h 758"/>
                  <a:gd name="T80" fmla="*/ 477 w 724"/>
                  <a:gd name="T81" fmla="*/ 314 h 758"/>
                  <a:gd name="T82" fmla="*/ 454 w 724"/>
                  <a:gd name="T83" fmla="*/ 254 h 758"/>
                  <a:gd name="T84" fmla="*/ 432 w 724"/>
                  <a:gd name="T85" fmla="*/ 224 h 758"/>
                  <a:gd name="T86" fmla="*/ 410 w 724"/>
                  <a:gd name="T87" fmla="*/ 205 h 758"/>
                  <a:gd name="T88" fmla="*/ 388 w 724"/>
                  <a:gd name="T89" fmla="*/ 171 h 758"/>
                  <a:gd name="T90" fmla="*/ 366 w 724"/>
                  <a:gd name="T91" fmla="*/ 150 h 758"/>
                  <a:gd name="T92" fmla="*/ 340 w 724"/>
                  <a:gd name="T93" fmla="*/ 126 h 758"/>
                  <a:gd name="T94" fmla="*/ 313 w 724"/>
                  <a:gd name="T95" fmla="*/ 112 h 758"/>
                  <a:gd name="T96" fmla="*/ 291 w 724"/>
                  <a:gd name="T97" fmla="*/ 94 h 758"/>
                  <a:gd name="T98" fmla="*/ 265 w 724"/>
                  <a:gd name="T99" fmla="*/ 86 h 758"/>
                  <a:gd name="T100" fmla="*/ 238 w 724"/>
                  <a:gd name="T101" fmla="*/ 77 h 758"/>
                  <a:gd name="T102" fmla="*/ 212 w 724"/>
                  <a:gd name="T103" fmla="*/ 64 h 758"/>
                  <a:gd name="T104" fmla="*/ 189 w 724"/>
                  <a:gd name="T105" fmla="*/ 51 h 758"/>
                  <a:gd name="T106" fmla="*/ 159 w 724"/>
                  <a:gd name="T107" fmla="*/ 35 h 758"/>
                  <a:gd name="T108" fmla="*/ 123 w 724"/>
                  <a:gd name="T109" fmla="*/ 27 h 758"/>
                  <a:gd name="T110" fmla="*/ 97 w 724"/>
                  <a:gd name="T111" fmla="*/ 17 h 758"/>
                  <a:gd name="T112" fmla="*/ 75 w 724"/>
                  <a:gd name="T113" fmla="*/ 13 h 758"/>
                  <a:gd name="T114" fmla="*/ 48 w 724"/>
                  <a:gd name="T115" fmla="*/ 4 h 758"/>
                  <a:gd name="T116" fmla="*/ 8 w 724"/>
                  <a:gd name="T117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4" h="758">
                    <a:moveTo>
                      <a:pt x="0" y="13"/>
                    </a:moveTo>
                    <a:lnTo>
                      <a:pt x="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35" y="20"/>
                    </a:lnTo>
                    <a:lnTo>
                      <a:pt x="35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48" y="31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7" y="31"/>
                    </a:lnTo>
                    <a:lnTo>
                      <a:pt x="57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70" y="35"/>
                    </a:lnTo>
                    <a:lnTo>
                      <a:pt x="70" y="40"/>
                    </a:lnTo>
                    <a:lnTo>
                      <a:pt x="75" y="40"/>
                    </a:lnTo>
                    <a:lnTo>
                      <a:pt x="75" y="42"/>
                    </a:lnTo>
                    <a:lnTo>
                      <a:pt x="79" y="42"/>
                    </a:lnTo>
                    <a:lnTo>
                      <a:pt x="79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7" y="46"/>
                    </a:lnTo>
                    <a:lnTo>
                      <a:pt x="97" y="52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45" y="66"/>
                    </a:lnTo>
                    <a:lnTo>
                      <a:pt x="145" y="68"/>
                    </a:lnTo>
                    <a:lnTo>
                      <a:pt x="150" y="68"/>
                    </a:lnTo>
                    <a:lnTo>
                      <a:pt x="150" y="70"/>
                    </a:lnTo>
                    <a:lnTo>
                      <a:pt x="154" y="70"/>
                    </a:lnTo>
                    <a:lnTo>
                      <a:pt x="154" y="72"/>
                    </a:lnTo>
                    <a:lnTo>
                      <a:pt x="159" y="72"/>
                    </a:lnTo>
                    <a:lnTo>
                      <a:pt x="159" y="80"/>
                    </a:lnTo>
                    <a:lnTo>
                      <a:pt x="163" y="80"/>
                    </a:lnTo>
                    <a:lnTo>
                      <a:pt x="163" y="84"/>
                    </a:lnTo>
                    <a:lnTo>
                      <a:pt x="167" y="84"/>
                    </a:lnTo>
                    <a:lnTo>
                      <a:pt x="167" y="90"/>
                    </a:lnTo>
                    <a:lnTo>
                      <a:pt x="172" y="90"/>
                    </a:lnTo>
                    <a:lnTo>
                      <a:pt x="172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9" y="94"/>
                    </a:lnTo>
                    <a:lnTo>
                      <a:pt x="189" y="98"/>
                    </a:lnTo>
                    <a:lnTo>
                      <a:pt x="194" y="98"/>
                    </a:lnTo>
                    <a:lnTo>
                      <a:pt x="194" y="98"/>
                    </a:lnTo>
                    <a:lnTo>
                      <a:pt x="198" y="98"/>
                    </a:lnTo>
                    <a:lnTo>
                      <a:pt x="198" y="102"/>
                    </a:lnTo>
                    <a:lnTo>
                      <a:pt x="203" y="102"/>
                    </a:lnTo>
                    <a:lnTo>
                      <a:pt x="203" y="108"/>
                    </a:lnTo>
                    <a:lnTo>
                      <a:pt x="207" y="108"/>
                    </a:lnTo>
                    <a:lnTo>
                      <a:pt x="207" y="112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6" y="112"/>
                    </a:lnTo>
                    <a:lnTo>
                      <a:pt x="216" y="114"/>
                    </a:lnTo>
                    <a:lnTo>
                      <a:pt x="220" y="114"/>
                    </a:lnTo>
                    <a:lnTo>
                      <a:pt x="220" y="118"/>
                    </a:lnTo>
                    <a:lnTo>
                      <a:pt x="225" y="118"/>
                    </a:lnTo>
                    <a:lnTo>
                      <a:pt x="225" y="121"/>
                    </a:lnTo>
                    <a:lnTo>
                      <a:pt x="234" y="121"/>
                    </a:lnTo>
                    <a:lnTo>
                      <a:pt x="234" y="129"/>
                    </a:lnTo>
                    <a:lnTo>
                      <a:pt x="238" y="129"/>
                    </a:lnTo>
                    <a:lnTo>
                      <a:pt x="238" y="131"/>
                    </a:lnTo>
                    <a:lnTo>
                      <a:pt x="243" y="131"/>
                    </a:lnTo>
                    <a:lnTo>
                      <a:pt x="243" y="133"/>
                    </a:lnTo>
                    <a:lnTo>
                      <a:pt x="247" y="133"/>
                    </a:lnTo>
                    <a:lnTo>
                      <a:pt x="247" y="135"/>
                    </a:lnTo>
                    <a:lnTo>
                      <a:pt x="251" y="135"/>
                    </a:lnTo>
                    <a:lnTo>
                      <a:pt x="251" y="137"/>
                    </a:lnTo>
                    <a:lnTo>
                      <a:pt x="256" y="137"/>
                    </a:lnTo>
                    <a:lnTo>
                      <a:pt x="256" y="141"/>
                    </a:lnTo>
                    <a:lnTo>
                      <a:pt x="265" y="141"/>
                    </a:lnTo>
                    <a:lnTo>
                      <a:pt x="265" y="141"/>
                    </a:lnTo>
                    <a:lnTo>
                      <a:pt x="269" y="141"/>
                    </a:lnTo>
                    <a:lnTo>
                      <a:pt x="269" y="141"/>
                    </a:lnTo>
                    <a:lnTo>
                      <a:pt x="273" y="141"/>
                    </a:lnTo>
                    <a:lnTo>
                      <a:pt x="273" y="143"/>
                    </a:lnTo>
                    <a:lnTo>
                      <a:pt x="278" y="143"/>
                    </a:lnTo>
                    <a:lnTo>
                      <a:pt x="278" y="145"/>
                    </a:lnTo>
                    <a:lnTo>
                      <a:pt x="282" y="145"/>
                    </a:lnTo>
                    <a:lnTo>
                      <a:pt x="282" y="150"/>
                    </a:lnTo>
                    <a:lnTo>
                      <a:pt x="291" y="150"/>
                    </a:lnTo>
                    <a:lnTo>
                      <a:pt x="291" y="158"/>
                    </a:lnTo>
                    <a:lnTo>
                      <a:pt x="295" y="158"/>
                    </a:lnTo>
                    <a:lnTo>
                      <a:pt x="295" y="160"/>
                    </a:lnTo>
                    <a:lnTo>
                      <a:pt x="300" y="160"/>
                    </a:lnTo>
                    <a:lnTo>
                      <a:pt x="300" y="167"/>
                    </a:lnTo>
                    <a:lnTo>
                      <a:pt x="304" y="167"/>
                    </a:lnTo>
                    <a:lnTo>
                      <a:pt x="304" y="173"/>
                    </a:lnTo>
                    <a:lnTo>
                      <a:pt x="309" y="173"/>
                    </a:lnTo>
                    <a:lnTo>
                      <a:pt x="309" y="173"/>
                    </a:lnTo>
                    <a:lnTo>
                      <a:pt x="313" y="173"/>
                    </a:lnTo>
                    <a:lnTo>
                      <a:pt x="313" y="177"/>
                    </a:lnTo>
                    <a:lnTo>
                      <a:pt x="318" y="177"/>
                    </a:lnTo>
                    <a:lnTo>
                      <a:pt x="318" y="179"/>
                    </a:lnTo>
                    <a:lnTo>
                      <a:pt x="326" y="179"/>
                    </a:lnTo>
                    <a:lnTo>
                      <a:pt x="326" y="183"/>
                    </a:lnTo>
                    <a:lnTo>
                      <a:pt x="331" y="183"/>
                    </a:lnTo>
                    <a:lnTo>
                      <a:pt x="331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40" y="190"/>
                    </a:lnTo>
                    <a:lnTo>
                      <a:pt x="340" y="194"/>
                    </a:lnTo>
                    <a:lnTo>
                      <a:pt x="344" y="194"/>
                    </a:lnTo>
                    <a:lnTo>
                      <a:pt x="344" y="198"/>
                    </a:lnTo>
                    <a:lnTo>
                      <a:pt x="348" y="198"/>
                    </a:lnTo>
                    <a:lnTo>
                      <a:pt x="348" y="200"/>
                    </a:lnTo>
                    <a:lnTo>
                      <a:pt x="357" y="200"/>
                    </a:lnTo>
                    <a:lnTo>
                      <a:pt x="357" y="211"/>
                    </a:lnTo>
                    <a:lnTo>
                      <a:pt x="362" y="211"/>
                    </a:lnTo>
                    <a:lnTo>
                      <a:pt x="362" y="219"/>
                    </a:lnTo>
                    <a:lnTo>
                      <a:pt x="366" y="219"/>
                    </a:lnTo>
                    <a:lnTo>
                      <a:pt x="366" y="226"/>
                    </a:lnTo>
                    <a:lnTo>
                      <a:pt x="370" y="226"/>
                    </a:lnTo>
                    <a:lnTo>
                      <a:pt x="370" y="235"/>
                    </a:lnTo>
                    <a:lnTo>
                      <a:pt x="375" y="235"/>
                    </a:lnTo>
                    <a:lnTo>
                      <a:pt x="375" y="237"/>
                    </a:lnTo>
                    <a:lnTo>
                      <a:pt x="379" y="237"/>
                    </a:lnTo>
                    <a:lnTo>
                      <a:pt x="379" y="239"/>
                    </a:lnTo>
                    <a:lnTo>
                      <a:pt x="384" y="239"/>
                    </a:lnTo>
                    <a:lnTo>
                      <a:pt x="384" y="245"/>
                    </a:lnTo>
                    <a:lnTo>
                      <a:pt x="388" y="245"/>
                    </a:lnTo>
                    <a:lnTo>
                      <a:pt x="388" y="250"/>
                    </a:lnTo>
                    <a:lnTo>
                      <a:pt x="393" y="250"/>
                    </a:lnTo>
                    <a:lnTo>
                      <a:pt x="393" y="254"/>
                    </a:lnTo>
                    <a:lnTo>
                      <a:pt x="397" y="254"/>
                    </a:lnTo>
                    <a:lnTo>
                      <a:pt x="397" y="267"/>
                    </a:lnTo>
                    <a:lnTo>
                      <a:pt x="402" y="267"/>
                    </a:lnTo>
                    <a:lnTo>
                      <a:pt x="402" y="275"/>
                    </a:lnTo>
                    <a:lnTo>
                      <a:pt x="406" y="275"/>
                    </a:lnTo>
                    <a:lnTo>
                      <a:pt x="406" y="284"/>
                    </a:lnTo>
                    <a:lnTo>
                      <a:pt x="410" y="284"/>
                    </a:lnTo>
                    <a:lnTo>
                      <a:pt x="410" y="286"/>
                    </a:lnTo>
                    <a:lnTo>
                      <a:pt x="415" y="286"/>
                    </a:lnTo>
                    <a:lnTo>
                      <a:pt x="415" y="290"/>
                    </a:lnTo>
                    <a:lnTo>
                      <a:pt x="419" y="290"/>
                    </a:lnTo>
                    <a:lnTo>
                      <a:pt x="419" y="291"/>
                    </a:lnTo>
                    <a:lnTo>
                      <a:pt x="424" y="291"/>
                    </a:lnTo>
                    <a:lnTo>
                      <a:pt x="424" y="299"/>
                    </a:lnTo>
                    <a:lnTo>
                      <a:pt x="428" y="299"/>
                    </a:lnTo>
                    <a:lnTo>
                      <a:pt x="428" y="306"/>
                    </a:lnTo>
                    <a:lnTo>
                      <a:pt x="432" y="306"/>
                    </a:lnTo>
                    <a:lnTo>
                      <a:pt x="432" y="318"/>
                    </a:lnTo>
                    <a:lnTo>
                      <a:pt x="437" y="318"/>
                    </a:lnTo>
                    <a:lnTo>
                      <a:pt x="437" y="323"/>
                    </a:lnTo>
                    <a:lnTo>
                      <a:pt x="441" y="323"/>
                    </a:lnTo>
                    <a:lnTo>
                      <a:pt x="441" y="330"/>
                    </a:lnTo>
                    <a:lnTo>
                      <a:pt x="446" y="330"/>
                    </a:lnTo>
                    <a:lnTo>
                      <a:pt x="446" y="334"/>
                    </a:lnTo>
                    <a:lnTo>
                      <a:pt x="450" y="334"/>
                    </a:lnTo>
                    <a:lnTo>
                      <a:pt x="450" y="342"/>
                    </a:lnTo>
                    <a:lnTo>
                      <a:pt x="454" y="342"/>
                    </a:lnTo>
                    <a:lnTo>
                      <a:pt x="454" y="351"/>
                    </a:lnTo>
                    <a:lnTo>
                      <a:pt x="459" y="351"/>
                    </a:lnTo>
                    <a:lnTo>
                      <a:pt x="459" y="369"/>
                    </a:lnTo>
                    <a:lnTo>
                      <a:pt x="463" y="369"/>
                    </a:lnTo>
                    <a:lnTo>
                      <a:pt x="463" y="384"/>
                    </a:lnTo>
                    <a:lnTo>
                      <a:pt x="468" y="384"/>
                    </a:lnTo>
                    <a:lnTo>
                      <a:pt x="468" y="406"/>
                    </a:lnTo>
                    <a:lnTo>
                      <a:pt x="472" y="406"/>
                    </a:lnTo>
                    <a:lnTo>
                      <a:pt x="472" y="410"/>
                    </a:lnTo>
                    <a:lnTo>
                      <a:pt x="477" y="410"/>
                    </a:lnTo>
                    <a:lnTo>
                      <a:pt x="477" y="425"/>
                    </a:lnTo>
                    <a:lnTo>
                      <a:pt x="481" y="425"/>
                    </a:lnTo>
                    <a:lnTo>
                      <a:pt x="481" y="436"/>
                    </a:lnTo>
                    <a:lnTo>
                      <a:pt x="485" y="436"/>
                    </a:lnTo>
                    <a:lnTo>
                      <a:pt x="485" y="451"/>
                    </a:lnTo>
                    <a:lnTo>
                      <a:pt x="490" y="451"/>
                    </a:lnTo>
                    <a:lnTo>
                      <a:pt x="490" y="462"/>
                    </a:lnTo>
                    <a:lnTo>
                      <a:pt x="494" y="462"/>
                    </a:lnTo>
                    <a:lnTo>
                      <a:pt x="494" y="480"/>
                    </a:lnTo>
                    <a:lnTo>
                      <a:pt x="499" y="480"/>
                    </a:lnTo>
                    <a:lnTo>
                      <a:pt x="499" y="484"/>
                    </a:lnTo>
                    <a:lnTo>
                      <a:pt x="503" y="484"/>
                    </a:lnTo>
                    <a:lnTo>
                      <a:pt x="503" y="498"/>
                    </a:lnTo>
                    <a:lnTo>
                      <a:pt x="507" y="498"/>
                    </a:lnTo>
                    <a:lnTo>
                      <a:pt x="507" y="515"/>
                    </a:lnTo>
                    <a:lnTo>
                      <a:pt x="512" y="515"/>
                    </a:lnTo>
                    <a:lnTo>
                      <a:pt x="512" y="531"/>
                    </a:lnTo>
                    <a:lnTo>
                      <a:pt x="516" y="531"/>
                    </a:lnTo>
                    <a:lnTo>
                      <a:pt x="516" y="537"/>
                    </a:lnTo>
                    <a:lnTo>
                      <a:pt x="521" y="537"/>
                    </a:lnTo>
                    <a:lnTo>
                      <a:pt x="521" y="539"/>
                    </a:lnTo>
                    <a:lnTo>
                      <a:pt x="525" y="539"/>
                    </a:lnTo>
                    <a:lnTo>
                      <a:pt x="525" y="546"/>
                    </a:lnTo>
                    <a:lnTo>
                      <a:pt x="530" y="546"/>
                    </a:lnTo>
                    <a:lnTo>
                      <a:pt x="530" y="563"/>
                    </a:lnTo>
                    <a:lnTo>
                      <a:pt x="534" y="563"/>
                    </a:lnTo>
                    <a:lnTo>
                      <a:pt x="534" y="577"/>
                    </a:lnTo>
                    <a:lnTo>
                      <a:pt x="538" y="577"/>
                    </a:lnTo>
                    <a:lnTo>
                      <a:pt x="538" y="586"/>
                    </a:lnTo>
                    <a:lnTo>
                      <a:pt x="543" y="586"/>
                    </a:lnTo>
                    <a:lnTo>
                      <a:pt x="543" y="594"/>
                    </a:lnTo>
                    <a:lnTo>
                      <a:pt x="547" y="594"/>
                    </a:lnTo>
                    <a:lnTo>
                      <a:pt x="547" y="599"/>
                    </a:lnTo>
                    <a:lnTo>
                      <a:pt x="552" y="599"/>
                    </a:lnTo>
                    <a:lnTo>
                      <a:pt x="552" y="605"/>
                    </a:lnTo>
                    <a:lnTo>
                      <a:pt x="556" y="605"/>
                    </a:lnTo>
                    <a:lnTo>
                      <a:pt x="556" y="619"/>
                    </a:lnTo>
                    <a:lnTo>
                      <a:pt x="560" y="619"/>
                    </a:lnTo>
                    <a:lnTo>
                      <a:pt x="560" y="627"/>
                    </a:lnTo>
                    <a:lnTo>
                      <a:pt x="565" y="627"/>
                    </a:lnTo>
                    <a:lnTo>
                      <a:pt x="565" y="630"/>
                    </a:lnTo>
                    <a:lnTo>
                      <a:pt x="569" y="630"/>
                    </a:lnTo>
                    <a:lnTo>
                      <a:pt x="569" y="638"/>
                    </a:lnTo>
                    <a:lnTo>
                      <a:pt x="574" y="638"/>
                    </a:lnTo>
                    <a:lnTo>
                      <a:pt x="574" y="640"/>
                    </a:lnTo>
                    <a:lnTo>
                      <a:pt x="578" y="640"/>
                    </a:lnTo>
                    <a:lnTo>
                      <a:pt x="578" y="643"/>
                    </a:lnTo>
                    <a:lnTo>
                      <a:pt x="583" y="643"/>
                    </a:lnTo>
                    <a:lnTo>
                      <a:pt x="583" y="649"/>
                    </a:lnTo>
                    <a:lnTo>
                      <a:pt x="587" y="649"/>
                    </a:lnTo>
                    <a:lnTo>
                      <a:pt x="587" y="651"/>
                    </a:lnTo>
                    <a:lnTo>
                      <a:pt x="591" y="651"/>
                    </a:lnTo>
                    <a:lnTo>
                      <a:pt x="591" y="653"/>
                    </a:lnTo>
                    <a:lnTo>
                      <a:pt x="596" y="653"/>
                    </a:lnTo>
                    <a:lnTo>
                      <a:pt x="596" y="656"/>
                    </a:lnTo>
                    <a:lnTo>
                      <a:pt x="600" y="656"/>
                    </a:lnTo>
                    <a:lnTo>
                      <a:pt x="600" y="658"/>
                    </a:lnTo>
                    <a:lnTo>
                      <a:pt x="605" y="658"/>
                    </a:lnTo>
                    <a:lnTo>
                      <a:pt x="605" y="664"/>
                    </a:lnTo>
                    <a:lnTo>
                      <a:pt x="609" y="664"/>
                    </a:lnTo>
                    <a:lnTo>
                      <a:pt x="609" y="665"/>
                    </a:lnTo>
                    <a:lnTo>
                      <a:pt x="613" y="665"/>
                    </a:lnTo>
                    <a:lnTo>
                      <a:pt x="613" y="669"/>
                    </a:lnTo>
                    <a:lnTo>
                      <a:pt x="618" y="669"/>
                    </a:lnTo>
                    <a:lnTo>
                      <a:pt x="618" y="673"/>
                    </a:lnTo>
                    <a:lnTo>
                      <a:pt x="622" y="673"/>
                    </a:lnTo>
                    <a:lnTo>
                      <a:pt x="622" y="676"/>
                    </a:lnTo>
                    <a:lnTo>
                      <a:pt x="627" y="676"/>
                    </a:lnTo>
                    <a:lnTo>
                      <a:pt x="627" y="682"/>
                    </a:lnTo>
                    <a:lnTo>
                      <a:pt x="631" y="682"/>
                    </a:lnTo>
                    <a:lnTo>
                      <a:pt x="631" y="687"/>
                    </a:lnTo>
                    <a:lnTo>
                      <a:pt x="635" y="687"/>
                    </a:lnTo>
                    <a:lnTo>
                      <a:pt x="635" y="697"/>
                    </a:lnTo>
                    <a:lnTo>
                      <a:pt x="640" y="697"/>
                    </a:lnTo>
                    <a:lnTo>
                      <a:pt x="640" y="700"/>
                    </a:lnTo>
                    <a:lnTo>
                      <a:pt x="644" y="700"/>
                    </a:lnTo>
                    <a:lnTo>
                      <a:pt x="644" y="700"/>
                    </a:lnTo>
                    <a:lnTo>
                      <a:pt x="649" y="700"/>
                    </a:lnTo>
                    <a:lnTo>
                      <a:pt x="649" y="710"/>
                    </a:lnTo>
                    <a:lnTo>
                      <a:pt x="653" y="710"/>
                    </a:lnTo>
                    <a:lnTo>
                      <a:pt x="653" y="711"/>
                    </a:lnTo>
                    <a:lnTo>
                      <a:pt x="658" y="711"/>
                    </a:lnTo>
                    <a:lnTo>
                      <a:pt x="658" y="715"/>
                    </a:lnTo>
                    <a:lnTo>
                      <a:pt x="662" y="715"/>
                    </a:lnTo>
                    <a:lnTo>
                      <a:pt x="662" y="719"/>
                    </a:lnTo>
                    <a:lnTo>
                      <a:pt x="666" y="719"/>
                    </a:lnTo>
                    <a:lnTo>
                      <a:pt x="666" y="732"/>
                    </a:lnTo>
                    <a:lnTo>
                      <a:pt x="671" y="732"/>
                    </a:lnTo>
                    <a:lnTo>
                      <a:pt x="671" y="735"/>
                    </a:lnTo>
                    <a:lnTo>
                      <a:pt x="675" y="735"/>
                    </a:lnTo>
                    <a:lnTo>
                      <a:pt x="675" y="743"/>
                    </a:lnTo>
                    <a:lnTo>
                      <a:pt x="680" y="743"/>
                    </a:lnTo>
                    <a:lnTo>
                      <a:pt x="680" y="743"/>
                    </a:lnTo>
                    <a:lnTo>
                      <a:pt x="684" y="743"/>
                    </a:lnTo>
                    <a:lnTo>
                      <a:pt x="684" y="745"/>
                    </a:lnTo>
                    <a:lnTo>
                      <a:pt x="689" y="745"/>
                    </a:lnTo>
                    <a:lnTo>
                      <a:pt x="689" y="746"/>
                    </a:lnTo>
                    <a:lnTo>
                      <a:pt x="693" y="746"/>
                    </a:lnTo>
                    <a:lnTo>
                      <a:pt x="693" y="746"/>
                    </a:lnTo>
                    <a:lnTo>
                      <a:pt x="697" y="746"/>
                    </a:lnTo>
                    <a:lnTo>
                      <a:pt x="697" y="748"/>
                    </a:lnTo>
                    <a:lnTo>
                      <a:pt x="702" y="748"/>
                    </a:lnTo>
                    <a:lnTo>
                      <a:pt x="702" y="750"/>
                    </a:lnTo>
                    <a:lnTo>
                      <a:pt x="706" y="750"/>
                    </a:lnTo>
                    <a:lnTo>
                      <a:pt x="706" y="754"/>
                    </a:lnTo>
                    <a:lnTo>
                      <a:pt x="711" y="754"/>
                    </a:lnTo>
                    <a:lnTo>
                      <a:pt x="711" y="758"/>
                    </a:lnTo>
                    <a:lnTo>
                      <a:pt x="715" y="758"/>
                    </a:lnTo>
                    <a:lnTo>
                      <a:pt x="715" y="758"/>
                    </a:lnTo>
                    <a:lnTo>
                      <a:pt x="720" y="758"/>
                    </a:lnTo>
                    <a:lnTo>
                      <a:pt x="720" y="758"/>
                    </a:lnTo>
                    <a:lnTo>
                      <a:pt x="724" y="758"/>
                    </a:lnTo>
                    <a:lnTo>
                      <a:pt x="724" y="758"/>
                    </a:lnTo>
                    <a:lnTo>
                      <a:pt x="724" y="626"/>
                    </a:lnTo>
                    <a:lnTo>
                      <a:pt x="724" y="626"/>
                    </a:lnTo>
                    <a:lnTo>
                      <a:pt x="720" y="626"/>
                    </a:lnTo>
                    <a:lnTo>
                      <a:pt x="720" y="626"/>
                    </a:lnTo>
                    <a:lnTo>
                      <a:pt x="715" y="626"/>
                    </a:lnTo>
                    <a:lnTo>
                      <a:pt x="715" y="626"/>
                    </a:lnTo>
                    <a:lnTo>
                      <a:pt x="711" y="626"/>
                    </a:lnTo>
                    <a:lnTo>
                      <a:pt x="711" y="622"/>
                    </a:lnTo>
                    <a:lnTo>
                      <a:pt x="706" y="622"/>
                    </a:lnTo>
                    <a:lnTo>
                      <a:pt x="706" y="619"/>
                    </a:lnTo>
                    <a:lnTo>
                      <a:pt x="702" y="619"/>
                    </a:lnTo>
                    <a:lnTo>
                      <a:pt x="702" y="617"/>
                    </a:lnTo>
                    <a:lnTo>
                      <a:pt x="697" y="617"/>
                    </a:lnTo>
                    <a:lnTo>
                      <a:pt x="697" y="616"/>
                    </a:lnTo>
                    <a:lnTo>
                      <a:pt x="693" y="616"/>
                    </a:lnTo>
                    <a:lnTo>
                      <a:pt x="693" y="616"/>
                    </a:lnTo>
                    <a:lnTo>
                      <a:pt x="689" y="616"/>
                    </a:lnTo>
                    <a:lnTo>
                      <a:pt x="689" y="614"/>
                    </a:lnTo>
                    <a:lnTo>
                      <a:pt x="684" y="614"/>
                    </a:lnTo>
                    <a:lnTo>
                      <a:pt x="684" y="612"/>
                    </a:lnTo>
                    <a:lnTo>
                      <a:pt x="680" y="612"/>
                    </a:lnTo>
                    <a:lnTo>
                      <a:pt x="680" y="612"/>
                    </a:lnTo>
                    <a:lnTo>
                      <a:pt x="675" y="612"/>
                    </a:lnTo>
                    <a:lnTo>
                      <a:pt x="675" y="606"/>
                    </a:lnTo>
                    <a:lnTo>
                      <a:pt x="671" y="606"/>
                    </a:lnTo>
                    <a:lnTo>
                      <a:pt x="671" y="602"/>
                    </a:lnTo>
                    <a:lnTo>
                      <a:pt x="666" y="602"/>
                    </a:lnTo>
                    <a:lnTo>
                      <a:pt x="666" y="590"/>
                    </a:lnTo>
                    <a:lnTo>
                      <a:pt x="662" y="590"/>
                    </a:lnTo>
                    <a:lnTo>
                      <a:pt x="662" y="587"/>
                    </a:lnTo>
                    <a:lnTo>
                      <a:pt x="658" y="587"/>
                    </a:lnTo>
                    <a:lnTo>
                      <a:pt x="658" y="584"/>
                    </a:lnTo>
                    <a:lnTo>
                      <a:pt x="653" y="584"/>
                    </a:lnTo>
                    <a:lnTo>
                      <a:pt x="653" y="582"/>
                    </a:lnTo>
                    <a:lnTo>
                      <a:pt x="649" y="582"/>
                    </a:lnTo>
                    <a:lnTo>
                      <a:pt x="649" y="574"/>
                    </a:lnTo>
                    <a:lnTo>
                      <a:pt x="644" y="574"/>
                    </a:lnTo>
                    <a:lnTo>
                      <a:pt x="644" y="574"/>
                    </a:lnTo>
                    <a:lnTo>
                      <a:pt x="640" y="574"/>
                    </a:lnTo>
                    <a:lnTo>
                      <a:pt x="640" y="570"/>
                    </a:lnTo>
                    <a:lnTo>
                      <a:pt x="635" y="570"/>
                    </a:lnTo>
                    <a:lnTo>
                      <a:pt x="635" y="562"/>
                    </a:lnTo>
                    <a:lnTo>
                      <a:pt x="631" y="562"/>
                    </a:lnTo>
                    <a:lnTo>
                      <a:pt x="631" y="557"/>
                    </a:lnTo>
                    <a:lnTo>
                      <a:pt x="627" y="557"/>
                    </a:lnTo>
                    <a:lnTo>
                      <a:pt x="627" y="552"/>
                    </a:lnTo>
                    <a:lnTo>
                      <a:pt x="622" y="552"/>
                    </a:lnTo>
                    <a:lnTo>
                      <a:pt x="622" y="549"/>
                    </a:lnTo>
                    <a:lnTo>
                      <a:pt x="618" y="549"/>
                    </a:lnTo>
                    <a:lnTo>
                      <a:pt x="618" y="545"/>
                    </a:lnTo>
                    <a:lnTo>
                      <a:pt x="613" y="545"/>
                    </a:lnTo>
                    <a:lnTo>
                      <a:pt x="613" y="542"/>
                    </a:lnTo>
                    <a:lnTo>
                      <a:pt x="609" y="542"/>
                    </a:lnTo>
                    <a:lnTo>
                      <a:pt x="609" y="540"/>
                    </a:lnTo>
                    <a:lnTo>
                      <a:pt x="605" y="540"/>
                    </a:lnTo>
                    <a:lnTo>
                      <a:pt x="605" y="535"/>
                    </a:lnTo>
                    <a:lnTo>
                      <a:pt x="600" y="535"/>
                    </a:lnTo>
                    <a:lnTo>
                      <a:pt x="600" y="534"/>
                    </a:lnTo>
                    <a:lnTo>
                      <a:pt x="596" y="534"/>
                    </a:lnTo>
                    <a:lnTo>
                      <a:pt x="596" y="530"/>
                    </a:lnTo>
                    <a:lnTo>
                      <a:pt x="591" y="530"/>
                    </a:lnTo>
                    <a:lnTo>
                      <a:pt x="591" y="529"/>
                    </a:lnTo>
                    <a:lnTo>
                      <a:pt x="587" y="529"/>
                    </a:lnTo>
                    <a:lnTo>
                      <a:pt x="587" y="527"/>
                    </a:lnTo>
                    <a:lnTo>
                      <a:pt x="583" y="527"/>
                    </a:lnTo>
                    <a:lnTo>
                      <a:pt x="583" y="522"/>
                    </a:lnTo>
                    <a:lnTo>
                      <a:pt x="578" y="522"/>
                    </a:lnTo>
                    <a:lnTo>
                      <a:pt x="578" y="519"/>
                    </a:lnTo>
                    <a:lnTo>
                      <a:pt x="574" y="519"/>
                    </a:lnTo>
                    <a:lnTo>
                      <a:pt x="574" y="517"/>
                    </a:lnTo>
                    <a:lnTo>
                      <a:pt x="569" y="517"/>
                    </a:lnTo>
                    <a:lnTo>
                      <a:pt x="569" y="510"/>
                    </a:lnTo>
                    <a:lnTo>
                      <a:pt x="565" y="510"/>
                    </a:lnTo>
                    <a:lnTo>
                      <a:pt x="565" y="507"/>
                    </a:lnTo>
                    <a:lnTo>
                      <a:pt x="560" y="507"/>
                    </a:lnTo>
                    <a:lnTo>
                      <a:pt x="560" y="500"/>
                    </a:lnTo>
                    <a:lnTo>
                      <a:pt x="556" y="500"/>
                    </a:lnTo>
                    <a:lnTo>
                      <a:pt x="556" y="487"/>
                    </a:lnTo>
                    <a:lnTo>
                      <a:pt x="552" y="487"/>
                    </a:lnTo>
                    <a:lnTo>
                      <a:pt x="552" y="482"/>
                    </a:lnTo>
                    <a:lnTo>
                      <a:pt x="547" y="482"/>
                    </a:lnTo>
                    <a:lnTo>
                      <a:pt x="547" y="477"/>
                    </a:lnTo>
                    <a:lnTo>
                      <a:pt x="543" y="477"/>
                    </a:lnTo>
                    <a:lnTo>
                      <a:pt x="543" y="471"/>
                    </a:lnTo>
                    <a:lnTo>
                      <a:pt x="538" y="471"/>
                    </a:lnTo>
                    <a:lnTo>
                      <a:pt x="538" y="462"/>
                    </a:lnTo>
                    <a:lnTo>
                      <a:pt x="534" y="462"/>
                    </a:lnTo>
                    <a:lnTo>
                      <a:pt x="534" y="449"/>
                    </a:lnTo>
                    <a:lnTo>
                      <a:pt x="530" y="449"/>
                    </a:lnTo>
                    <a:lnTo>
                      <a:pt x="530" y="435"/>
                    </a:lnTo>
                    <a:lnTo>
                      <a:pt x="525" y="435"/>
                    </a:lnTo>
                    <a:lnTo>
                      <a:pt x="525" y="428"/>
                    </a:lnTo>
                    <a:lnTo>
                      <a:pt x="521" y="428"/>
                    </a:lnTo>
                    <a:lnTo>
                      <a:pt x="521" y="426"/>
                    </a:lnTo>
                    <a:lnTo>
                      <a:pt x="516" y="426"/>
                    </a:lnTo>
                    <a:lnTo>
                      <a:pt x="516" y="421"/>
                    </a:lnTo>
                    <a:lnTo>
                      <a:pt x="512" y="421"/>
                    </a:lnTo>
                    <a:lnTo>
                      <a:pt x="512" y="407"/>
                    </a:lnTo>
                    <a:lnTo>
                      <a:pt x="507" y="407"/>
                    </a:lnTo>
                    <a:lnTo>
                      <a:pt x="507" y="392"/>
                    </a:lnTo>
                    <a:lnTo>
                      <a:pt x="503" y="392"/>
                    </a:lnTo>
                    <a:lnTo>
                      <a:pt x="503" y="379"/>
                    </a:lnTo>
                    <a:lnTo>
                      <a:pt x="499" y="379"/>
                    </a:lnTo>
                    <a:lnTo>
                      <a:pt x="499" y="376"/>
                    </a:lnTo>
                    <a:lnTo>
                      <a:pt x="494" y="376"/>
                    </a:lnTo>
                    <a:lnTo>
                      <a:pt x="494" y="359"/>
                    </a:lnTo>
                    <a:lnTo>
                      <a:pt x="490" y="359"/>
                    </a:lnTo>
                    <a:lnTo>
                      <a:pt x="490" y="349"/>
                    </a:lnTo>
                    <a:lnTo>
                      <a:pt x="485" y="349"/>
                    </a:lnTo>
                    <a:lnTo>
                      <a:pt x="485" y="336"/>
                    </a:lnTo>
                    <a:lnTo>
                      <a:pt x="481" y="336"/>
                    </a:lnTo>
                    <a:lnTo>
                      <a:pt x="481" y="327"/>
                    </a:lnTo>
                    <a:lnTo>
                      <a:pt x="477" y="327"/>
                    </a:lnTo>
                    <a:lnTo>
                      <a:pt x="477" y="314"/>
                    </a:lnTo>
                    <a:lnTo>
                      <a:pt x="472" y="314"/>
                    </a:lnTo>
                    <a:lnTo>
                      <a:pt x="472" y="311"/>
                    </a:lnTo>
                    <a:lnTo>
                      <a:pt x="468" y="311"/>
                    </a:lnTo>
                    <a:lnTo>
                      <a:pt x="468" y="291"/>
                    </a:lnTo>
                    <a:lnTo>
                      <a:pt x="463" y="291"/>
                    </a:lnTo>
                    <a:lnTo>
                      <a:pt x="463" y="278"/>
                    </a:lnTo>
                    <a:lnTo>
                      <a:pt x="459" y="278"/>
                    </a:lnTo>
                    <a:lnTo>
                      <a:pt x="459" y="262"/>
                    </a:lnTo>
                    <a:lnTo>
                      <a:pt x="454" y="262"/>
                    </a:lnTo>
                    <a:lnTo>
                      <a:pt x="454" y="254"/>
                    </a:lnTo>
                    <a:lnTo>
                      <a:pt x="450" y="254"/>
                    </a:lnTo>
                    <a:lnTo>
                      <a:pt x="450" y="248"/>
                    </a:lnTo>
                    <a:lnTo>
                      <a:pt x="446" y="248"/>
                    </a:lnTo>
                    <a:lnTo>
                      <a:pt x="446" y="245"/>
                    </a:lnTo>
                    <a:lnTo>
                      <a:pt x="441" y="245"/>
                    </a:lnTo>
                    <a:lnTo>
                      <a:pt x="441" y="238"/>
                    </a:lnTo>
                    <a:lnTo>
                      <a:pt x="437" y="238"/>
                    </a:lnTo>
                    <a:lnTo>
                      <a:pt x="437" y="233"/>
                    </a:lnTo>
                    <a:lnTo>
                      <a:pt x="432" y="233"/>
                    </a:lnTo>
                    <a:lnTo>
                      <a:pt x="432" y="224"/>
                    </a:lnTo>
                    <a:lnTo>
                      <a:pt x="428" y="224"/>
                    </a:lnTo>
                    <a:lnTo>
                      <a:pt x="428" y="217"/>
                    </a:lnTo>
                    <a:lnTo>
                      <a:pt x="424" y="217"/>
                    </a:lnTo>
                    <a:lnTo>
                      <a:pt x="424" y="211"/>
                    </a:lnTo>
                    <a:lnTo>
                      <a:pt x="419" y="211"/>
                    </a:lnTo>
                    <a:lnTo>
                      <a:pt x="419" y="210"/>
                    </a:lnTo>
                    <a:lnTo>
                      <a:pt x="415" y="210"/>
                    </a:lnTo>
                    <a:lnTo>
                      <a:pt x="415" y="206"/>
                    </a:lnTo>
                    <a:lnTo>
                      <a:pt x="410" y="206"/>
                    </a:lnTo>
                    <a:lnTo>
                      <a:pt x="410" y="205"/>
                    </a:lnTo>
                    <a:lnTo>
                      <a:pt x="406" y="205"/>
                    </a:lnTo>
                    <a:lnTo>
                      <a:pt x="406" y="197"/>
                    </a:lnTo>
                    <a:lnTo>
                      <a:pt x="402" y="197"/>
                    </a:lnTo>
                    <a:lnTo>
                      <a:pt x="402" y="190"/>
                    </a:lnTo>
                    <a:lnTo>
                      <a:pt x="397" y="190"/>
                    </a:lnTo>
                    <a:lnTo>
                      <a:pt x="397" y="179"/>
                    </a:lnTo>
                    <a:lnTo>
                      <a:pt x="393" y="179"/>
                    </a:lnTo>
                    <a:lnTo>
                      <a:pt x="393" y="176"/>
                    </a:lnTo>
                    <a:lnTo>
                      <a:pt x="388" y="176"/>
                    </a:lnTo>
                    <a:lnTo>
                      <a:pt x="388" y="171"/>
                    </a:lnTo>
                    <a:lnTo>
                      <a:pt x="384" y="171"/>
                    </a:lnTo>
                    <a:lnTo>
                      <a:pt x="384" y="167"/>
                    </a:lnTo>
                    <a:lnTo>
                      <a:pt x="379" y="167"/>
                    </a:lnTo>
                    <a:lnTo>
                      <a:pt x="379" y="165"/>
                    </a:lnTo>
                    <a:lnTo>
                      <a:pt x="375" y="165"/>
                    </a:lnTo>
                    <a:lnTo>
                      <a:pt x="375" y="164"/>
                    </a:lnTo>
                    <a:lnTo>
                      <a:pt x="370" y="164"/>
                    </a:lnTo>
                    <a:lnTo>
                      <a:pt x="370" y="156"/>
                    </a:lnTo>
                    <a:lnTo>
                      <a:pt x="366" y="156"/>
                    </a:lnTo>
                    <a:lnTo>
                      <a:pt x="366" y="150"/>
                    </a:lnTo>
                    <a:lnTo>
                      <a:pt x="362" y="150"/>
                    </a:lnTo>
                    <a:lnTo>
                      <a:pt x="362" y="143"/>
                    </a:lnTo>
                    <a:lnTo>
                      <a:pt x="357" y="143"/>
                    </a:lnTo>
                    <a:lnTo>
                      <a:pt x="357" y="134"/>
                    </a:lnTo>
                    <a:lnTo>
                      <a:pt x="348" y="134"/>
                    </a:lnTo>
                    <a:lnTo>
                      <a:pt x="348" y="132"/>
                    </a:lnTo>
                    <a:lnTo>
                      <a:pt x="344" y="132"/>
                    </a:lnTo>
                    <a:lnTo>
                      <a:pt x="344" y="129"/>
                    </a:lnTo>
                    <a:lnTo>
                      <a:pt x="340" y="129"/>
                    </a:lnTo>
                    <a:lnTo>
                      <a:pt x="340" y="126"/>
                    </a:lnTo>
                    <a:lnTo>
                      <a:pt x="335" y="126"/>
                    </a:lnTo>
                    <a:lnTo>
                      <a:pt x="335" y="125"/>
                    </a:lnTo>
                    <a:lnTo>
                      <a:pt x="331" y="125"/>
                    </a:lnTo>
                    <a:lnTo>
                      <a:pt x="331" y="120"/>
                    </a:lnTo>
                    <a:lnTo>
                      <a:pt x="326" y="120"/>
                    </a:lnTo>
                    <a:lnTo>
                      <a:pt x="326" y="117"/>
                    </a:lnTo>
                    <a:lnTo>
                      <a:pt x="318" y="117"/>
                    </a:lnTo>
                    <a:lnTo>
                      <a:pt x="318" y="115"/>
                    </a:lnTo>
                    <a:lnTo>
                      <a:pt x="313" y="115"/>
                    </a:lnTo>
                    <a:lnTo>
                      <a:pt x="313" y="112"/>
                    </a:lnTo>
                    <a:lnTo>
                      <a:pt x="309" y="112"/>
                    </a:lnTo>
                    <a:lnTo>
                      <a:pt x="309" y="112"/>
                    </a:lnTo>
                    <a:lnTo>
                      <a:pt x="304" y="112"/>
                    </a:lnTo>
                    <a:lnTo>
                      <a:pt x="304" y="108"/>
                    </a:lnTo>
                    <a:lnTo>
                      <a:pt x="300" y="108"/>
                    </a:lnTo>
                    <a:lnTo>
                      <a:pt x="300" y="102"/>
                    </a:lnTo>
                    <a:lnTo>
                      <a:pt x="295" y="102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91" y="94"/>
                    </a:lnTo>
                    <a:lnTo>
                      <a:pt x="282" y="94"/>
                    </a:lnTo>
                    <a:lnTo>
                      <a:pt x="282" y="90"/>
                    </a:lnTo>
                    <a:lnTo>
                      <a:pt x="278" y="90"/>
                    </a:lnTo>
                    <a:lnTo>
                      <a:pt x="278" y="88"/>
                    </a:lnTo>
                    <a:lnTo>
                      <a:pt x="273" y="88"/>
                    </a:lnTo>
                    <a:lnTo>
                      <a:pt x="273" y="86"/>
                    </a:lnTo>
                    <a:lnTo>
                      <a:pt x="269" y="86"/>
                    </a:lnTo>
                    <a:lnTo>
                      <a:pt x="269" y="86"/>
                    </a:lnTo>
                    <a:lnTo>
                      <a:pt x="265" y="86"/>
                    </a:lnTo>
                    <a:lnTo>
                      <a:pt x="265" y="86"/>
                    </a:lnTo>
                    <a:lnTo>
                      <a:pt x="256" y="86"/>
                    </a:lnTo>
                    <a:lnTo>
                      <a:pt x="256" y="84"/>
                    </a:lnTo>
                    <a:lnTo>
                      <a:pt x="251" y="84"/>
                    </a:lnTo>
                    <a:lnTo>
                      <a:pt x="251" y="82"/>
                    </a:lnTo>
                    <a:lnTo>
                      <a:pt x="247" y="82"/>
                    </a:lnTo>
                    <a:lnTo>
                      <a:pt x="247" y="80"/>
                    </a:lnTo>
                    <a:lnTo>
                      <a:pt x="243" y="80"/>
                    </a:lnTo>
                    <a:lnTo>
                      <a:pt x="243" y="79"/>
                    </a:lnTo>
                    <a:lnTo>
                      <a:pt x="238" y="79"/>
                    </a:lnTo>
                    <a:lnTo>
                      <a:pt x="238" y="77"/>
                    </a:lnTo>
                    <a:lnTo>
                      <a:pt x="234" y="77"/>
                    </a:lnTo>
                    <a:lnTo>
                      <a:pt x="234" y="72"/>
                    </a:lnTo>
                    <a:lnTo>
                      <a:pt x="225" y="72"/>
                    </a:lnTo>
                    <a:lnTo>
                      <a:pt x="225" y="69"/>
                    </a:lnTo>
                    <a:lnTo>
                      <a:pt x="220" y="69"/>
                    </a:lnTo>
                    <a:lnTo>
                      <a:pt x="220" y="66"/>
                    </a:lnTo>
                    <a:lnTo>
                      <a:pt x="216" y="66"/>
                    </a:lnTo>
                    <a:lnTo>
                      <a:pt x="216" y="64"/>
                    </a:lnTo>
                    <a:lnTo>
                      <a:pt x="212" y="64"/>
                    </a:lnTo>
                    <a:lnTo>
                      <a:pt x="212" y="64"/>
                    </a:lnTo>
                    <a:lnTo>
                      <a:pt x="207" y="64"/>
                    </a:lnTo>
                    <a:lnTo>
                      <a:pt x="207" y="61"/>
                    </a:lnTo>
                    <a:lnTo>
                      <a:pt x="203" y="61"/>
                    </a:lnTo>
                    <a:lnTo>
                      <a:pt x="203" y="57"/>
                    </a:lnTo>
                    <a:lnTo>
                      <a:pt x="198" y="57"/>
                    </a:lnTo>
                    <a:lnTo>
                      <a:pt x="198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89" y="54"/>
                    </a:lnTo>
                    <a:lnTo>
                      <a:pt x="189" y="51"/>
                    </a:lnTo>
                    <a:lnTo>
                      <a:pt x="185" y="51"/>
                    </a:lnTo>
                    <a:lnTo>
                      <a:pt x="185" y="49"/>
                    </a:lnTo>
                    <a:lnTo>
                      <a:pt x="172" y="49"/>
                    </a:lnTo>
                    <a:lnTo>
                      <a:pt x="172" y="48"/>
                    </a:lnTo>
                    <a:lnTo>
                      <a:pt x="167" y="48"/>
                    </a:lnTo>
                    <a:lnTo>
                      <a:pt x="167" y="44"/>
                    </a:lnTo>
                    <a:lnTo>
                      <a:pt x="163" y="44"/>
                    </a:lnTo>
                    <a:lnTo>
                      <a:pt x="163" y="41"/>
                    </a:lnTo>
                    <a:lnTo>
                      <a:pt x="159" y="41"/>
                    </a:lnTo>
                    <a:lnTo>
                      <a:pt x="159" y="35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0" y="34"/>
                    </a:lnTo>
                    <a:lnTo>
                      <a:pt x="150" y="32"/>
                    </a:lnTo>
                    <a:lnTo>
                      <a:pt x="145" y="32"/>
                    </a:lnTo>
                    <a:lnTo>
                      <a:pt x="145" y="31"/>
                    </a:lnTo>
                    <a:lnTo>
                      <a:pt x="128" y="31"/>
                    </a:lnTo>
                    <a:lnTo>
                      <a:pt x="128" y="28"/>
                    </a:lnTo>
                    <a:lnTo>
                      <a:pt x="123" y="28"/>
                    </a:lnTo>
                    <a:lnTo>
                      <a:pt x="123" y="27"/>
                    </a:lnTo>
                    <a:lnTo>
                      <a:pt x="119" y="27"/>
                    </a:lnTo>
                    <a:lnTo>
                      <a:pt x="119" y="27"/>
                    </a:lnTo>
                    <a:lnTo>
                      <a:pt x="114" y="27"/>
                    </a:lnTo>
                    <a:lnTo>
                      <a:pt x="114" y="24"/>
                    </a:lnTo>
                    <a:lnTo>
                      <a:pt x="110" y="24"/>
                    </a:lnTo>
                    <a:lnTo>
                      <a:pt x="110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97" y="21"/>
                    </a:lnTo>
                    <a:lnTo>
                      <a:pt x="97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8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5" y="15"/>
                    </a:lnTo>
                    <a:lnTo>
                      <a:pt x="75" y="13"/>
                    </a:lnTo>
                    <a:lnTo>
                      <a:pt x="70" y="13"/>
                    </a:lnTo>
                    <a:lnTo>
                      <a:pt x="70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57" y="11"/>
                    </a:lnTo>
                    <a:lnTo>
                      <a:pt x="57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E6EAE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2">
                <a:extLst>
                  <a:ext uri="{FF2B5EF4-FFF2-40B4-BE49-F238E27FC236}">
                    <a16:creationId xmlns:a16="http://schemas.microsoft.com/office/drawing/2014/main" id="{5DDB4136-1B50-4815-8C69-A4EF3FAD8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34"/>
                <a:ext cx="724" cy="745"/>
              </a:xfrm>
              <a:custGeom>
                <a:avLst/>
                <a:gdLst>
                  <a:gd name="T0" fmla="*/ 13 w 724"/>
                  <a:gd name="T1" fmla="*/ 2 h 745"/>
                  <a:gd name="T2" fmla="*/ 44 w 724"/>
                  <a:gd name="T3" fmla="*/ 9 h 745"/>
                  <a:gd name="T4" fmla="*/ 53 w 724"/>
                  <a:gd name="T5" fmla="*/ 18 h 745"/>
                  <a:gd name="T6" fmla="*/ 70 w 724"/>
                  <a:gd name="T7" fmla="*/ 22 h 745"/>
                  <a:gd name="T8" fmla="*/ 79 w 724"/>
                  <a:gd name="T9" fmla="*/ 31 h 745"/>
                  <a:gd name="T10" fmla="*/ 92 w 724"/>
                  <a:gd name="T11" fmla="*/ 33 h 745"/>
                  <a:gd name="T12" fmla="*/ 101 w 724"/>
                  <a:gd name="T13" fmla="*/ 39 h 745"/>
                  <a:gd name="T14" fmla="*/ 119 w 724"/>
                  <a:gd name="T15" fmla="*/ 47 h 745"/>
                  <a:gd name="T16" fmla="*/ 128 w 724"/>
                  <a:gd name="T17" fmla="*/ 53 h 745"/>
                  <a:gd name="T18" fmla="*/ 154 w 724"/>
                  <a:gd name="T19" fmla="*/ 58 h 745"/>
                  <a:gd name="T20" fmla="*/ 163 w 724"/>
                  <a:gd name="T21" fmla="*/ 71 h 745"/>
                  <a:gd name="T22" fmla="*/ 185 w 724"/>
                  <a:gd name="T23" fmla="*/ 79 h 745"/>
                  <a:gd name="T24" fmla="*/ 194 w 724"/>
                  <a:gd name="T25" fmla="*/ 85 h 745"/>
                  <a:gd name="T26" fmla="*/ 207 w 724"/>
                  <a:gd name="T27" fmla="*/ 95 h 745"/>
                  <a:gd name="T28" fmla="*/ 216 w 724"/>
                  <a:gd name="T29" fmla="*/ 101 h 745"/>
                  <a:gd name="T30" fmla="*/ 234 w 724"/>
                  <a:gd name="T31" fmla="*/ 108 h 745"/>
                  <a:gd name="T32" fmla="*/ 242 w 724"/>
                  <a:gd name="T33" fmla="*/ 120 h 745"/>
                  <a:gd name="T34" fmla="*/ 256 w 724"/>
                  <a:gd name="T35" fmla="*/ 124 h 745"/>
                  <a:gd name="T36" fmla="*/ 269 w 724"/>
                  <a:gd name="T37" fmla="*/ 128 h 745"/>
                  <a:gd name="T38" fmla="*/ 282 w 724"/>
                  <a:gd name="T39" fmla="*/ 132 h 745"/>
                  <a:gd name="T40" fmla="*/ 295 w 724"/>
                  <a:gd name="T41" fmla="*/ 147 h 745"/>
                  <a:gd name="T42" fmla="*/ 309 w 724"/>
                  <a:gd name="T43" fmla="*/ 160 h 745"/>
                  <a:gd name="T44" fmla="*/ 317 w 724"/>
                  <a:gd name="T45" fmla="*/ 166 h 745"/>
                  <a:gd name="T46" fmla="*/ 335 w 724"/>
                  <a:gd name="T47" fmla="*/ 175 h 745"/>
                  <a:gd name="T48" fmla="*/ 344 w 724"/>
                  <a:gd name="T49" fmla="*/ 185 h 745"/>
                  <a:gd name="T50" fmla="*/ 362 w 724"/>
                  <a:gd name="T51" fmla="*/ 198 h 745"/>
                  <a:gd name="T52" fmla="*/ 370 w 724"/>
                  <a:gd name="T53" fmla="*/ 222 h 745"/>
                  <a:gd name="T54" fmla="*/ 384 w 724"/>
                  <a:gd name="T55" fmla="*/ 226 h 745"/>
                  <a:gd name="T56" fmla="*/ 393 w 724"/>
                  <a:gd name="T57" fmla="*/ 241 h 745"/>
                  <a:gd name="T58" fmla="*/ 406 w 724"/>
                  <a:gd name="T59" fmla="*/ 262 h 745"/>
                  <a:gd name="T60" fmla="*/ 415 w 724"/>
                  <a:gd name="T61" fmla="*/ 277 h 745"/>
                  <a:gd name="T62" fmla="*/ 428 w 724"/>
                  <a:gd name="T63" fmla="*/ 286 h 745"/>
                  <a:gd name="T64" fmla="*/ 437 w 724"/>
                  <a:gd name="T65" fmla="*/ 310 h 745"/>
                  <a:gd name="T66" fmla="*/ 450 w 724"/>
                  <a:gd name="T67" fmla="*/ 321 h 745"/>
                  <a:gd name="T68" fmla="*/ 459 w 724"/>
                  <a:gd name="T69" fmla="*/ 356 h 745"/>
                  <a:gd name="T70" fmla="*/ 472 w 724"/>
                  <a:gd name="T71" fmla="*/ 393 h 745"/>
                  <a:gd name="T72" fmla="*/ 481 w 724"/>
                  <a:gd name="T73" fmla="*/ 423 h 745"/>
                  <a:gd name="T74" fmla="*/ 494 w 724"/>
                  <a:gd name="T75" fmla="*/ 449 h 745"/>
                  <a:gd name="T76" fmla="*/ 503 w 724"/>
                  <a:gd name="T77" fmla="*/ 485 h 745"/>
                  <a:gd name="T78" fmla="*/ 516 w 724"/>
                  <a:gd name="T79" fmla="*/ 519 h 745"/>
                  <a:gd name="T80" fmla="*/ 525 w 724"/>
                  <a:gd name="T81" fmla="*/ 533 h 745"/>
                  <a:gd name="T82" fmla="*/ 538 w 724"/>
                  <a:gd name="T83" fmla="*/ 564 h 745"/>
                  <a:gd name="T84" fmla="*/ 547 w 724"/>
                  <a:gd name="T85" fmla="*/ 586 h 745"/>
                  <a:gd name="T86" fmla="*/ 560 w 724"/>
                  <a:gd name="T87" fmla="*/ 607 h 745"/>
                  <a:gd name="T88" fmla="*/ 569 w 724"/>
                  <a:gd name="T89" fmla="*/ 625 h 745"/>
                  <a:gd name="T90" fmla="*/ 582 w 724"/>
                  <a:gd name="T91" fmla="*/ 631 h 745"/>
                  <a:gd name="T92" fmla="*/ 591 w 724"/>
                  <a:gd name="T93" fmla="*/ 640 h 745"/>
                  <a:gd name="T94" fmla="*/ 605 w 724"/>
                  <a:gd name="T95" fmla="*/ 645 h 745"/>
                  <a:gd name="T96" fmla="*/ 613 w 724"/>
                  <a:gd name="T97" fmla="*/ 656 h 745"/>
                  <a:gd name="T98" fmla="*/ 627 w 724"/>
                  <a:gd name="T99" fmla="*/ 663 h 745"/>
                  <a:gd name="T100" fmla="*/ 635 w 724"/>
                  <a:gd name="T101" fmla="*/ 684 h 745"/>
                  <a:gd name="T102" fmla="*/ 649 w 724"/>
                  <a:gd name="T103" fmla="*/ 687 h 745"/>
                  <a:gd name="T104" fmla="*/ 658 w 724"/>
                  <a:gd name="T105" fmla="*/ 702 h 745"/>
                  <a:gd name="T106" fmla="*/ 671 w 724"/>
                  <a:gd name="T107" fmla="*/ 719 h 745"/>
                  <a:gd name="T108" fmla="*/ 680 w 724"/>
                  <a:gd name="T109" fmla="*/ 730 h 745"/>
                  <a:gd name="T110" fmla="*/ 693 w 724"/>
                  <a:gd name="T111" fmla="*/ 733 h 745"/>
                  <a:gd name="T112" fmla="*/ 702 w 724"/>
                  <a:gd name="T113" fmla="*/ 737 h 745"/>
                  <a:gd name="T114" fmla="*/ 715 w 724"/>
                  <a:gd name="T115" fmla="*/ 745 h 745"/>
                  <a:gd name="T116" fmla="*/ 724 w 724"/>
                  <a:gd name="T117" fmla="*/ 74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4" h="745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6" y="2"/>
                    </a:lnTo>
                    <a:lnTo>
                      <a:pt x="26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48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57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70" y="22"/>
                    </a:lnTo>
                    <a:lnTo>
                      <a:pt x="70" y="27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7" y="33"/>
                    </a:lnTo>
                    <a:lnTo>
                      <a:pt x="97" y="39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110" y="39"/>
                    </a:lnTo>
                    <a:lnTo>
                      <a:pt x="110" y="43"/>
                    </a:lnTo>
                    <a:lnTo>
                      <a:pt x="114" y="43"/>
                    </a:lnTo>
                    <a:lnTo>
                      <a:pt x="114" y="47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8" y="49"/>
                    </a:lnTo>
                    <a:lnTo>
                      <a:pt x="128" y="53"/>
                    </a:lnTo>
                    <a:lnTo>
                      <a:pt x="145" y="53"/>
                    </a:lnTo>
                    <a:lnTo>
                      <a:pt x="145" y="55"/>
                    </a:lnTo>
                    <a:lnTo>
                      <a:pt x="150" y="55"/>
                    </a:lnTo>
                    <a:lnTo>
                      <a:pt x="150" y="58"/>
                    </a:lnTo>
                    <a:lnTo>
                      <a:pt x="154" y="58"/>
                    </a:lnTo>
                    <a:lnTo>
                      <a:pt x="154" y="59"/>
                    </a:lnTo>
                    <a:lnTo>
                      <a:pt x="158" y="59"/>
                    </a:lnTo>
                    <a:lnTo>
                      <a:pt x="158" y="68"/>
                    </a:lnTo>
                    <a:lnTo>
                      <a:pt x="163" y="68"/>
                    </a:lnTo>
                    <a:lnTo>
                      <a:pt x="163" y="71"/>
                    </a:lnTo>
                    <a:lnTo>
                      <a:pt x="167" y="71"/>
                    </a:lnTo>
                    <a:lnTo>
                      <a:pt x="167" y="77"/>
                    </a:lnTo>
                    <a:lnTo>
                      <a:pt x="172" y="77"/>
                    </a:lnTo>
                    <a:lnTo>
                      <a:pt x="172" y="79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9" y="81"/>
                    </a:lnTo>
                    <a:lnTo>
                      <a:pt x="189" y="85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98" y="85"/>
                    </a:lnTo>
                    <a:lnTo>
                      <a:pt x="198" y="89"/>
                    </a:lnTo>
                    <a:lnTo>
                      <a:pt x="203" y="89"/>
                    </a:lnTo>
                    <a:lnTo>
                      <a:pt x="203" y="95"/>
                    </a:lnTo>
                    <a:lnTo>
                      <a:pt x="207" y="95"/>
                    </a:lnTo>
                    <a:lnTo>
                      <a:pt x="207" y="99"/>
                    </a:lnTo>
                    <a:lnTo>
                      <a:pt x="212" y="99"/>
                    </a:lnTo>
                    <a:lnTo>
                      <a:pt x="212" y="99"/>
                    </a:lnTo>
                    <a:lnTo>
                      <a:pt x="216" y="99"/>
                    </a:lnTo>
                    <a:lnTo>
                      <a:pt x="216" y="101"/>
                    </a:lnTo>
                    <a:lnTo>
                      <a:pt x="220" y="101"/>
                    </a:lnTo>
                    <a:lnTo>
                      <a:pt x="220" y="105"/>
                    </a:lnTo>
                    <a:lnTo>
                      <a:pt x="225" y="105"/>
                    </a:lnTo>
                    <a:lnTo>
                      <a:pt x="225" y="108"/>
                    </a:lnTo>
                    <a:lnTo>
                      <a:pt x="234" y="108"/>
                    </a:lnTo>
                    <a:lnTo>
                      <a:pt x="234" y="116"/>
                    </a:lnTo>
                    <a:lnTo>
                      <a:pt x="238" y="116"/>
                    </a:lnTo>
                    <a:lnTo>
                      <a:pt x="238" y="118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7" y="120"/>
                    </a:lnTo>
                    <a:lnTo>
                      <a:pt x="247" y="122"/>
                    </a:lnTo>
                    <a:lnTo>
                      <a:pt x="251" y="122"/>
                    </a:lnTo>
                    <a:lnTo>
                      <a:pt x="251" y="124"/>
                    </a:lnTo>
                    <a:lnTo>
                      <a:pt x="256" y="124"/>
                    </a:lnTo>
                    <a:lnTo>
                      <a:pt x="256" y="128"/>
                    </a:lnTo>
                    <a:lnTo>
                      <a:pt x="264" y="128"/>
                    </a:lnTo>
                    <a:lnTo>
                      <a:pt x="264" y="128"/>
                    </a:lnTo>
                    <a:lnTo>
                      <a:pt x="269" y="128"/>
                    </a:lnTo>
                    <a:lnTo>
                      <a:pt x="269" y="128"/>
                    </a:lnTo>
                    <a:lnTo>
                      <a:pt x="273" y="128"/>
                    </a:lnTo>
                    <a:lnTo>
                      <a:pt x="273" y="130"/>
                    </a:lnTo>
                    <a:lnTo>
                      <a:pt x="278" y="130"/>
                    </a:lnTo>
                    <a:lnTo>
                      <a:pt x="278" y="132"/>
                    </a:lnTo>
                    <a:lnTo>
                      <a:pt x="282" y="132"/>
                    </a:lnTo>
                    <a:lnTo>
                      <a:pt x="282" y="137"/>
                    </a:lnTo>
                    <a:lnTo>
                      <a:pt x="291" y="137"/>
                    </a:lnTo>
                    <a:lnTo>
                      <a:pt x="291" y="145"/>
                    </a:lnTo>
                    <a:lnTo>
                      <a:pt x="295" y="145"/>
                    </a:lnTo>
                    <a:lnTo>
                      <a:pt x="295" y="147"/>
                    </a:lnTo>
                    <a:lnTo>
                      <a:pt x="300" y="147"/>
                    </a:lnTo>
                    <a:lnTo>
                      <a:pt x="300" y="154"/>
                    </a:lnTo>
                    <a:lnTo>
                      <a:pt x="304" y="154"/>
                    </a:lnTo>
                    <a:lnTo>
                      <a:pt x="304" y="160"/>
                    </a:lnTo>
                    <a:lnTo>
                      <a:pt x="309" y="160"/>
                    </a:lnTo>
                    <a:lnTo>
                      <a:pt x="309" y="160"/>
                    </a:lnTo>
                    <a:lnTo>
                      <a:pt x="313" y="160"/>
                    </a:lnTo>
                    <a:lnTo>
                      <a:pt x="313" y="164"/>
                    </a:lnTo>
                    <a:lnTo>
                      <a:pt x="317" y="164"/>
                    </a:lnTo>
                    <a:lnTo>
                      <a:pt x="317" y="166"/>
                    </a:lnTo>
                    <a:lnTo>
                      <a:pt x="326" y="166"/>
                    </a:lnTo>
                    <a:lnTo>
                      <a:pt x="326" y="170"/>
                    </a:lnTo>
                    <a:lnTo>
                      <a:pt x="331" y="170"/>
                    </a:lnTo>
                    <a:lnTo>
                      <a:pt x="331" y="175"/>
                    </a:lnTo>
                    <a:lnTo>
                      <a:pt x="335" y="175"/>
                    </a:lnTo>
                    <a:lnTo>
                      <a:pt x="335" y="177"/>
                    </a:lnTo>
                    <a:lnTo>
                      <a:pt x="340" y="177"/>
                    </a:lnTo>
                    <a:lnTo>
                      <a:pt x="340" y="181"/>
                    </a:lnTo>
                    <a:lnTo>
                      <a:pt x="344" y="181"/>
                    </a:lnTo>
                    <a:lnTo>
                      <a:pt x="344" y="185"/>
                    </a:lnTo>
                    <a:lnTo>
                      <a:pt x="348" y="185"/>
                    </a:lnTo>
                    <a:lnTo>
                      <a:pt x="348" y="187"/>
                    </a:lnTo>
                    <a:lnTo>
                      <a:pt x="357" y="187"/>
                    </a:lnTo>
                    <a:lnTo>
                      <a:pt x="357" y="198"/>
                    </a:lnTo>
                    <a:lnTo>
                      <a:pt x="362" y="198"/>
                    </a:lnTo>
                    <a:lnTo>
                      <a:pt x="362" y="206"/>
                    </a:lnTo>
                    <a:lnTo>
                      <a:pt x="366" y="206"/>
                    </a:lnTo>
                    <a:lnTo>
                      <a:pt x="366" y="213"/>
                    </a:lnTo>
                    <a:lnTo>
                      <a:pt x="370" y="213"/>
                    </a:lnTo>
                    <a:lnTo>
                      <a:pt x="370" y="222"/>
                    </a:lnTo>
                    <a:lnTo>
                      <a:pt x="375" y="222"/>
                    </a:lnTo>
                    <a:lnTo>
                      <a:pt x="375" y="224"/>
                    </a:lnTo>
                    <a:lnTo>
                      <a:pt x="379" y="224"/>
                    </a:lnTo>
                    <a:lnTo>
                      <a:pt x="379" y="226"/>
                    </a:lnTo>
                    <a:lnTo>
                      <a:pt x="384" y="226"/>
                    </a:lnTo>
                    <a:lnTo>
                      <a:pt x="384" y="232"/>
                    </a:lnTo>
                    <a:lnTo>
                      <a:pt x="388" y="232"/>
                    </a:lnTo>
                    <a:lnTo>
                      <a:pt x="388" y="237"/>
                    </a:lnTo>
                    <a:lnTo>
                      <a:pt x="393" y="237"/>
                    </a:lnTo>
                    <a:lnTo>
                      <a:pt x="393" y="241"/>
                    </a:lnTo>
                    <a:lnTo>
                      <a:pt x="397" y="241"/>
                    </a:lnTo>
                    <a:lnTo>
                      <a:pt x="397" y="254"/>
                    </a:lnTo>
                    <a:lnTo>
                      <a:pt x="401" y="254"/>
                    </a:lnTo>
                    <a:lnTo>
                      <a:pt x="401" y="262"/>
                    </a:lnTo>
                    <a:lnTo>
                      <a:pt x="406" y="262"/>
                    </a:lnTo>
                    <a:lnTo>
                      <a:pt x="406" y="271"/>
                    </a:lnTo>
                    <a:lnTo>
                      <a:pt x="410" y="271"/>
                    </a:lnTo>
                    <a:lnTo>
                      <a:pt x="410" y="273"/>
                    </a:lnTo>
                    <a:lnTo>
                      <a:pt x="415" y="273"/>
                    </a:lnTo>
                    <a:lnTo>
                      <a:pt x="415" y="277"/>
                    </a:lnTo>
                    <a:lnTo>
                      <a:pt x="419" y="277"/>
                    </a:lnTo>
                    <a:lnTo>
                      <a:pt x="419" y="279"/>
                    </a:lnTo>
                    <a:lnTo>
                      <a:pt x="424" y="279"/>
                    </a:lnTo>
                    <a:lnTo>
                      <a:pt x="424" y="286"/>
                    </a:lnTo>
                    <a:lnTo>
                      <a:pt x="428" y="286"/>
                    </a:lnTo>
                    <a:lnTo>
                      <a:pt x="428" y="293"/>
                    </a:lnTo>
                    <a:lnTo>
                      <a:pt x="432" y="293"/>
                    </a:lnTo>
                    <a:lnTo>
                      <a:pt x="432" y="305"/>
                    </a:lnTo>
                    <a:lnTo>
                      <a:pt x="437" y="305"/>
                    </a:lnTo>
                    <a:lnTo>
                      <a:pt x="437" y="310"/>
                    </a:lnTo>
                    <a:lnTo>
                      <a:pt x="441" y="310"/>
                    </a:lnTo>
                    <a:lnTo>
                      <a:pt x="441" y="317"/>
                    </a:lnTo>
                    <a:lnTo>
                      <a:pt x="446" y="317"/>
                    </a:lnTo>
                    <a:lnTo>
                      <a:pt x="446" y="321"/>
                    </a:lnTo>
                    <a:lnTo>
                      <a:pt x="450" y="321"/>
                    </a:lnTo>
                    <a:lnTo>
                      <a:pt x="450" y="329"/>
                    </a:lnTo>
                    <a:lnTo>
                      <a:pt x="454" y="329"/>
                    </a:lnTo>
                    <a:lnTo>
                      <a:pt x="454" y="338"/>
                    </a:lnTo>
                    <a:lnTo>
                      <a:pt x="459" y="338"/>
                    </a:lnTo>
                    <a:lnTo>
                      <a:pt x="459" y="356"/>
                    </a:lnTo>
                    <a:lnTo>
                      <a:pt x="463" y="356"/>
                    </a:lnTo>
                    <a:lnTo>
                      <a:pt x="463" y="371"/>
                    </a:lnTo>
                    <a:lnTo>
                      <a:pt x="468" y="371"/>
                    </a:lnTo>
                    <a:lnTo>
                      <a:pt x="468" y="393"/>
                    </a:lnTo>
                    <a:lnTo>
                      <a:pt x="472" y="393"/>
                    </a:lnTo>
                    <a:lnTo>
                      <a:pt x="472" y="397"/>
                    </a:lnTo>
                    <a:lnTo>
                      <a:pt x="476" y="397"/>
                    </a:lnTo>
                    <a:lnTo>
                      <a:pt x="476" y="412"/>
                    </a:lnTo>
                    <a:lnTo>
                      <a:pt x="481" y="412"/>
                    </a:lnTo>
                    <a:lnTo>
                      <a:pt x="481" y="423"/>
                    </a:lnTo>
                    <a:lnTo>
                      <a:pt x="485" y="423"/>
                    </a:lnTo>
                    <a:lnTo>
                      <a:pt x="485" y="438"/>
                    </a:lnTo>
                    <a:lnTo>
                      <a:pt x="490" y="438"/>
                    </a:lnTo>
                    <a:lnTo>
                      <a:pt x="490" y="449"/>
                    </a:lnTo>
                    <a:lnTo>
                      <a:pt x="494" y="449"/>
                    </a:lnTo>
                    <a:lnTo>
                      <a:pt x="494" y="467"/>
                    </a:lnTo>
                    <a:lnTo>
                      <a:pt x="499" y="467"/>
                    </a:lnTo>
                    <a:lnTo>
                      <a:pt x="499" y="471"/>
                    </a:lnTo>
                    <a:lnTo>
                      <a:pt x="503" y="471"/>
                    </a:lnTo>
                    <a:lnTo>
                      <a:pt x="503" y="485"/>
                    </a:lnTo>
                    <a:lnTo>
                      <a:pt x="507" y="485"/>
                    </a:lnTo>
                    <a:lnTo>
                      <a:pt x="507" y="502"/>
                    </a:lnTo>
                    <a:lnTo>
                      <a:pt x="512" y="502"/>
                    </a:lnTo>
                    <a:lnTo>
                      <a:pt x="512" y="519"/>
                    </a:lnTo>
                    <a:lnTo>
                      <a:pt x="516" y="519"/>
                    </a:lnTo>
                    <a:lnTo>
                      <a:pt x="516" y="524"/>
                    </a:lnTo>
                    <a:lnTo>
                      <a:pt x="521" y="524"/>
                    </a:lnTo>
                    <a:lnTo>
                      <a:pt x="521" y="526"/>
                    </a:lnTo>
                    <a:lnTo>
                      <a:pt x="525" y="526"/>
                    </a:lnTo>
                    <a:lnTo>
                      <a:pt x="525" y="533"/>
                    </a:lnTo>
                    <a:lnTo>
                      <a:pt x="530" y="533"/>
                    </a:lnTo>
                    <a:lnTo>
                      <a:pt x="530" y="550"/>
                    </a:lnTo>
                    <a:lnTo>
                      <a:pt x="534" y="550"/>
                    </a:lnTo>
                    <a:lnTo>
                      <a:pt x="534" y="564"/>
                    </a:lnTo>
                    <a:lnTo>
                      <a:pt x="538" y="564"/>
                    </a:lnTo>
                    <a:lnTo>
                      <a:pt x="538" y="574"/>
                    </a:lnTo>
                    <a:lnTo>
                      <a:pt x="543" y="574"/>
                    </a:lnTo>
                    <a:lnTo>
                      <a:pt x="543" y="581"/>
                    </a:lnTo>
                    <a:lnTo>
                      <a:pt x="547" y="581"/>
                    </a:lnTo>
                    <a:lnTo>
                      <a:pt x="547" y="586"/>
                    </a:lnTo>
                    <a:lnTo>
                      <a:pt x="552" y="586"/>
                    </a:lnTo>
                    <a:lnTo>
                      <a:pt x="552" y="592"/>
                    </a:lnTo>
                    <a:lnTo>
                      <a:pt x="556" y="592"/>
                    </a:lnTo>
                    <a:lnTo>
                      <a:pt x="556" y="607"/>
                    </a:lnTo>
                    <a:lnTo>
                      <a:pt x="560" y="607"/>
                    </a:lnTo>
                    <a:lnTo>
                      <a:pt x="560" y="614"/>
                    </a:lnTo>
                    <a:lnTo>
                      <a:pt x="565" y="614"/>
                    </a:lnTo>
                    <a:lnTo>
                      <a:pt x="565" y="618"/>
                    </a:lnTo>
                    <a:lnTo>
                      <a:pt x="569" y="618"/>
                    </a:lnTo>
                    <a:lnTo>
                      <a:pt x="569" y="625"/>
                    </a:lnTo>
                    <a:lnTo>
                      <a:pt x="574" y="625"/>
                    </a:lnTo>
                    <a:lnTo>
                      <a:pt x="574" y="627"/>
                    </a:lnTo>
                    <a:lnTo>
                      <a:pt x="578" y="627"/>
                    </a:lnTo>
                    <a:lnTo>
                      <a:pt x="578" y="631"/>
                    </a:lnTo>
                    <a:lnTo>
                      <a:pt x="582" y="631"/>
                    </a:lnTo>
                    <a:lnTo>
                      <a:pt x="582" y="636"/>
                    </a:lnTo>
                    <a:lnTo>
                      <a:pt x="587" y="636"/>
                    </a:lnTo>
                    <a:lnTo>
                      <a:pt x="587" y="638"/>
                    </a:lnTo>
                    <a:lnTo>
                      <a:pt x="591" y="638"/>
                    </a:lnTo>
                    <a:lnTo>
                      <a:pt x="591" y="640"/>
                    </a:lnTo>
                    <a:lnTo>
                      <a:pt x="596" y="640"/>
                    </a:lnTo>
                    <a:lnTo>
                      <a:pt x="596" y="643"/>
                    </a:lnTo>
                    <a:lnTo>
                      <a:pt x="600" y="643"/>
                    </a:lnTo>
                    <a:lnTo>
                      <a:pt x="600" y="645"/>
                    </a:lnTo>
                    <a:lnTo>
                      <a:pt x="605" y="645"/>
                    </a:lnTo>
                    <a:lnTo>
                      <a:pt x="605" y="651"/>
                    </a:lnTo>
                    <a:lnTo>
                      <a:pt x="609" y="651"/>
                    </a:lnTo>
                    <a:lnTo>
                      <a:pt x="609" y="652"/>
                    </a:lnTo>
                    <a:lnTo>
                      <a:pt x="613" y="652"/>
                    </a:lnTo>
                    <a:lnTo>
                      <a:pt x="613" y="656"/>
                    </a:lnTo>
                    <a:lnTo>
                      <a:pt x="618" y="656"/>
                    </a:lnTo>
                    <a:lnTo>
                      <a:pt x="618" y="660"/>
                    </a:lnTo>
                    <a:lnTo>
                      <a:pt x="622" y="660"/>
                    </a:lnTo>
                    <a:lnTo>
                      <a:pt x="622" y="663"/>
                    </a:lnTo>
                    <a:lnTo>
                      <a:pt x="627" y="663"/>
                    </a:lnTo>
                    <a:lnTo>
                      <a:pt x="627" y="669"/>
                    </a:lnTo>
                    <a:lnTo>
                      <a:pt x="631" y="669"/>
                    </a:lnTo>
                    <a:lnTo>
                      <a:pt x="631" y="674"/>
                    </a:lnTo>
                    <a:lnTo>
                      <a:pt x="635" y="674"/>
                    </a:lnTo>
                    <a:lnTo>
                      <a:pt x="635" y="684"/>
                    </a:lnTo>
                    <a:lnTo>
                      <a:pt x="640" y="684"/>
                    </a:lnTo>
                    <a:lnTo>
                      <a:pt x="640" y="687"/>
                    </a:lnTo>
                    <a:lnTo>
                      <a:pt x="644" y="687"/>
                    </a:lnTo>
                    <a:lnTo>
                      <a:pt x="644" y="687"/>
                    </a:lnTo>
                    <a:lnTo>
                      <a:pt x="649" y="687"/>
                    </a:lnTo>
                    <a:lnTo>
                      <a:pt x="649" y="697"/>
                    </a:lnTo>
                    <a:lnTo>
                      <a:pt x="653" y="697"/>
                    </a:lnTo>
                    <a:lnTo>
                      <a:pt x="653" y="698"/>
                    </a:lnTo>
                    <a:lnTo>
                      <a:pt x="658" y="698"/>
                    </a:lnTo>
                    <a:lnTo>
                      <a:pt x="658" y="702"/>
                    </a:lnTo>
                    <a:lnTo>
                      <a:pt x="662" y="702"/>
                    </a:lnTo>
                    <a:lnTo>
                      <a:pt x="662" y="706"/>
                    </a:lnTo>
                    <a:lnTo>
                      <a:pt x="666" y="706"/>
                    </a:lnTo>
                    <a:lnTo>
                      <a:pt x="666" y="719"/>
                    </a:lnTo>
                    <a:lnTo>
                      <a:pt x="671" y="719"/>
                    </a:lnTo>
                    <a:lnTo>
                      <a:pt x="671" y="722"/>
                    </a:lnTo>
                    <a:lnTo>
                      <a:pt x="675" y="722"/>
                    </a:lnTo>
                    <a:lnTo>
                      <a:pt x="675" y="730"/>
                    </a:lnTo>
                    <a:lnTo>
                      <a:pt x="680" y="730"/>
                    </a:lnTo>
                    <a:lnTo>
                      <a:pt x="680" y="730"/>
                    </a:lnTo>
                    <a:lnTo>
                      <a:pt x="684" y="730"/>
                    </a:lnTo>
                    <a:lnTo>
                      <a:pt x="684" y="732"/>
                    </a:lnTo>
                    <a:lnTo>
                      <a:pt x="689" y="732"/>
                    </a:lnTo>
                    <a:lnTo>
                      <a:pt x="689" y="733"/>
                    </a:lnTo>
                    <a:lnTo>
                      <a:pt x="693" y="733"/>
                    </a:lnTo>
                    <a:lnTo>
                      <a:pt x="693" y="733"/>
                    </a:lnTo>
                    <a:lnTo>
                      <a:pt x="697" y="733"/>
                    </a:lnTo>
                    <a:lnTo>
                      <a:pt x="697" y="735"/>
                    </a:lnTo>
                    <a:lnTo>
                      <a:pt x="702" y="735"/>
                    </a:lnTo>
                    <a:lnTo>
                      <a:pt x="702" y="737"/>
                    </a:lnTo>
                    <a:lnTo>
                      <a:pt x="706" y="737"/>
                    </a:lnTo>
                    <a:lnTo>
                      <a:pt x="706" y="741"/>
                    </a:lnTo>
                    <a:lnTo>
                      <a:pt x="711" y="741"/>
                    </a:lnTo>
                    <a:lnTo>
                      <a:pt x="711" y="745"/>
                    </a:lnTo>
                    <a:lnTo>
                      <a:pt x="715" y="745"/>
                    </a:lnTo>
                    <a:lnTo>
                      <a:pt x="715" y="745"/>
                    </a:lnTo>
                    <a:lnTo>
                      <a:pt x="719" y="745"/>
                    </a:lnTo>
                    <a:lnTo>
                      <a:pt x="719" y="745"/>
                    </a:lnTo>
                    <a:lnTo>
                      <a:pt x="724" y="745"/>
                    </a:lnTo>
                    <a:lnTo>
                      <a:pt x="724" y="745"/>
                    </a:lnTo>
                  </a:path>
                </a:pathLst>
              </a:custGeom>
              <a:noFill/>
              <a:ln w="4763" cap="flat">
                <a:solidFill>
                  <a:srgbClr val="AABA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83">
                <a:extLst>
                  <a:ext uri="{FF2B5EF4-FFF2-40B4-BE49-F238E27FC236}">
                    <a16:creationId xmlns:a16="http://schemas.microsoft.com/office/drawing/2014/main" id="{53071869-6B78-4D6F-B7C5-330792283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421"/>
                <a:ext cx="724" cy="626"/>
              </a:xfrm>
              <a:custGeom>
                <a:avLst/>
                <a:gdLst>
                  <a:gd name="T0" fmla="*/ 13 w 724"/>
                  <a:gd name="T1" fmla="*/ 1 h 626"/>
                  <a:gd name="T2" fmla="*/ 44 w 724"/>
                  <a:gd name="T3" fmla="*/ 4 h 626"/>
                  <a:gd name="T4" fmla="*/ 53 w 724"/>
                  <a:gd name="T5" fmla="*/ 8 h 626"/>
                  <a:gd name="T6" fmla="*/ 70 w 724"/>
                  <a:gd name="T7" fmla="*/ 11 h 626"/>
                  <a:gd name="T8" fmla="*/ 79 w 724"/>
                  <a:gd name="T9" fmla="*/ 16 h 626"/>
                  <a:gd name="T10" fmla="*/ 92 w 724"/>
                  <a:gd name="T11" fmla="*/ 17 h 626"/>
                  <a:gd name="T12" fmla="*/ 101 w 724"/>
                  <a:gd name="T13" fmla="*/ 21 h 626"/>
                  <a:gd name="T14" fmla="*/ 119 w 724"/>
                  <a:gd name="T15" fmla="*/ 27 h 626"/>
                  <a:gd name="T16" fmla="*/ 128 w 724"/>
                  <a:gd name="T17" fmla="*/ 31 h 626"/>
                  <a:gd name="T18" fmla="*/ 154 w 724"/>
                  <a:gd name="T19" fmla="*/ 34 h 626"/>
                  <a:gd name="T20" fmla="*/ 163 w 724"/>
                  <a:gd name="T21" fmla="*/ 44 h 626"/>
                  <a:gd name="T22" fmla="*/ 185 w 724"/>
                  <a:gd name="T23" fmla="*/ 50 h 626"/>
                  <a:gd name="T24" fmla="*/ 194 w 724"/>
                  <a:gd name="T25" fmla="*/ 54 h 626"/>
                  <a:gd name="T26" fmla="*/ 207 w 724"/>
                  <a:gd name="T27" fmla="*/ 61 h 626"/>
                  <a:gd name="T28" fmla="*/ 216 w 724"/>
                  <a:gd name="T29" fmla="*/ 66 h 626"/>
                  <a:gd name="T30" fmla="*/ 234 w 724"/>
                  <a:gd name="T31" fmla="*/ 72 h 626"/>
                  <a:gd name="T32" fmla="*/ 242 w 724"/>
                  <a:gd name="T33" fmla="*/ 81 h 626"/>
                  <a:gd name="T34" fmla="*/ 256 w 724"/>
                  <a:gd name="T35" fmla="*/ 84 h 626"/>
                  <a:gd name="T36" fmla="*/ 269 w 724"/>
                  <a:gd name="T37" fmla="*/ 87 h 626"/>
                  <a:gd name="T38" fmla="*/ 282 w 724"/>
                  <a:gd name="T39" fmla="*/ 90 h 626"/>
                  <a:gd name="T40" fmla="*/ 295 w 724"/>
                  <a:gd name="T41" fmla="*/ 102 h 626"/>
                  <a:gd name="T42" fmla="*/ 309 w 724"/>
                  <a:gd name="T43" fmla="*/ 112 h 626"/>
                  <a:gd name="T44" fmla="*/ 317 w 724"/>
                  <a:gd name="T45" fmla="*/ 117 h 626"/>
                  <a:gd name="T46" fmla="*/ 335 w 724"/>
                  <a:gd name="T47" fmla="*/ 125 h 626"/>
                  <a:gd name="T48" fmla="*/ 344 w 724"/>
                  <a:gd name="T49" fmla="*/ 132 h 626"/>
                  <a:gd name="T50" fmla="*/ 362 w 724"/>
                  <a:gd name="T51" fmla="*/ 143 h 626"/>
                  <a:gd name="T52" fmla="*/ 370 w 724"/>
                  <a:gd name="T53" fmla="*/ 164 h 626"/>
                  <a:gd name="T54" fmla="*/ 384 w 724"/>
                  <a:gd name="T55" fmla="*/ 167 h 626"/>
                  <a:gd name="T56" fmla="*/ 393 w 724"/>
                  <a:gd name="T57" fmla="*/ 179 h 626"/>
                  <a:gd name="T58" fmla="*/ 406 w 724"/>
                  <a:gd name="T59" fmla="*/ 197 h 626"/>
                  <a:gd name="T60" fmla="*/ 415 w 724"/>
                  <a:gd name="T61" fmla="*/ 210 h 626"/>
                  <a:gd name="T62" fmla="*/ 428 w 724"/>
                  <a:gd name="T63" fmla="*/ 217 h 626"/>
                  <a:gd name="T64" fmla="*/ 437 w 724"/>
                  <a:gd name="T65" fmla="*/ 238 h 626"/>
                  <a:gd name="T66" fmla="*/ 450 w 724"/>
                  <a:gd name="T67" fmla="*/ 248 h 626"/>
                  <a:gd name="T68" fmla="*/ 459 w 724"/>
                  <a:gd name="T69" fmla="*/ 278 h 626"/>
                  <a:gd name="T70" fmla="*/ 472 w 724"/>
                  <a:gd name="T71" fmla="*/ 311 h 626"/>
                  <a:gd name="T72" fmla="*/ 481 w 724"/>
                  <a:gd name="T73" fmla="*/ 337 h 626"/>
                  <a:gd name="T74" fmla="*/ 494 w 724"/>
                  <a:gd name="T75" fmla="*/ 359 h 626"/>
                  <a:gd name="T76" fmla="*/ 503 w 724"/>
                  <a:gd name="T77" fmla="*/ 392 h 626"/>
                  <a:gd name="T78" fmla="*/ 516 w 724"/>
                  <a:gd name="T79" fmla="*/ 421 h 626"/>
                  <a:gd name="T80" fmla="*/ 525 w 724"/>
                  <a:gd name="T81" fmla="*/ 435 h 626"/>
                  <a:gd name="T82" fmla="*/ 538 w 724"/>
                  <a:gd name="T83" fmla="*/ 463 h 626"/>
                  <a:gd name="T84" fmla="*/ 547 w 724"/>
                  <a:gd name="T85" fmla="*/ 482 h 626"/>
                  <a:gd name="T86" fmla="*/ 560 w 724"/>
                  <a:gd name="T87" fmla="*/ 501 h 626"/>
                  <a:gd name="T88" fmla="*/ 569 w 724"/>
                  <a:gd name="T89" fmla="*/ 517 h 626"/>
                  <a:gd name="T90" fmla="*/ 582 w 724"/>
                  <a:gd name="T91" fmla="*/ 522 h 626"/>
                  <a:gd name="T92" fmla="*/ 591 w 724"/>
                  <a:gd name="T93" fmla="*/ 530 h 626"/>
                  <a:gd name="T94" fmla="*/ 605 w 724"/>
                  <a:gd name="T95" fmla="*/ 535 h 626"/>
                  <a:gd name="T96" fmla="*/ 613 w 724"/>
                  <a:gd name="T97" fmla="*/ 545 h 626"/>
                  <a:gd name="T98" fmla="*/ 627 w 724"/>
                  <a:gd name="T99" fmla="*/ 552 h 626"/>
                  <a:gd name="T100" fmla="*/ 635 w 724"/>
                  <a:gd name="T101" fmla="*/ 570 h 626"/>
                  <a:gd name="T102" fmla="*/ 649 w 724"/>
                  <a:gd name="T103" fmla="*/ 574 h 626"/>
                  <a:gd name="T104" fmla="*/ 658 w 724"/>
                  <a:gd name="T105" fmla="*/ 587 h 626"/>
                  <a:gd name="T106" fmla="*/ 671 w 724"/>
                  <a:gd name="T107" fmla="*/ 602 h 626"/>
                  <a:gd name="T108" fmla="*/ 680 w 724"/>
                  <a:gd name="T109" fmla="*/ 612 h 626"/>
                  <a:gd name="T110" fmla="*/ 693 w 724"/>
                  <a:gd name="T111" fmla="*/ 616 h 626"/>
                  <a:gd name="T112" fmla="*/ 702 w 724"/>
                  <a:gd name="T113" fmla="*/ 619 h 626"/>
                  <a:gd name="T114" fmla="*/ 715 w 724"/>
                  <a:gd name="T115" fmla="*/ 626 h 626"/>
                  <a:gd name="T116" fmla="*/ 724 w 724"/>
                  <a:gd name="T117" fmla="*/ 62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4" h="626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48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7" y="8"/>
                    </a:lnTo>
                    <a:lnTo>
                      <a:pt x="57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8" y="16"/>
                    </a:lnTo>
                    <a:lnTo>
                      <a:pt x="88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7" y="17"/>
                    </a:lnTo>
                    <a:lnTo>
                      <a:pt x="97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10" y="21"/>
                    </a:lnTo>
                    <a:lnTo>
                      <a:pt x="110" y="24"/>
                    </a:lnTo>
                    <a:lnTo>
                      <a:pt x="114" y="24"/>
                    </a:lnTo>
                    <a:lnTo>
                      <a:pt x="114" y="27"/>
                    </a:lnTo>
                    <a:lnTo>
                      <a:pt x="119" y="27"/>
                    </a:lnTo>
                    <a:lnTo>
                      <a:pt x="119" y="27"/>
                    </a:lnTo>
                    <a:lnTo>
                      <a:pt x="123" y="27"/>
                    </a:lnTo>
                    <a:lnTo>
                      <a:pt x="123" y="28"/>
                    </a:lnTo>
                    <a:lnTo>
                      <a:pt x="128" y="28"/>
                    </a:lnTo>
                    <a:lnTo>
                      <a:pt x="128" y="31"/>
                    </a:lnTo>
                    <a:lnTo>
                      <a:pt x="145" y="31"/>
                    </a:lnTo>
                    <a:lnTo>
                      <a:pt x="145" y="32"/>
                    </a:lnTo>
                    <a:lnTo>
                      <a:pt x="150" y="32"/>
                    </a:lnTo>
                    <a:lnTo>
                      <a:pt x="150" y="34"/>
                    </a:lnTo>
                    <a:lnTo>
                      <a:pt x="154" y="34"/>
                    </a:lnTo>
                    <a:lnTo>
                      <a:pt x="154" y="35"/>
                    </a:lnTo>
                    <a:lnTo>
                      <a:pt x="158" y="35"/>
                    </a:lnTo>
                    <a:lnTo>
                      <a:pt x="158" y="41"/>
                    </a:lnTo>
                    <a:lnTo>
                      <a:pt x="163" y="41"/>
                    </a:lnTo>
                    <a:lnTo>
                      <a:pt x="163" y="44"/>
                    </a:lnTo>
                    <a:lnTo>
                      <a:pt x="167" y="44"/>
                    </a:lnTo>
                    <a:lnTo>
                      <a:pt x="167" y="48"/>
                    </a:lnTo>
                    <a:lnTo>
                      <a:pt x="172" y="48"/>
                    </a:lnTo>
                    <a:lnTo>
                      <a:pt x="172" y="50"/>
                    </a:lnTo>
                    <a:lnTo>
                      <a:pt x="185" y="50"/>
                    </a:lnTo>
                    <a:lnTo>
                      <a:pt x="185" y="51"/>
                    </a:lnTo>
                    <a:lnTo>
                      <a:pt x="189" y="51"/>
                    </a:lnTo>
                    <a:lnTo>
                      <a:pt x="189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8" y="54"/>
                    </a:lnTo>
                    <a:lnTo>
                      <a:pt x="198" y="57"/>
                    </a:lnTo>
                    <a:lnTo>
                      <a:pt x="203" y="57"/>
                    </a:lnTo>
                    <a:lnTo>
                      <a:pt x="203" y="61"/>
                    </a:lnTo>
                    <a:lnTo>
                      <a:pt x="207" y="61"/>
                    </a:lnTo>
                    <a:lnTo>
                      <a:pt x="207" y="64"/>
                    </a:lnTo>
                    <a:lnTo>
                      <a:pt x="212" y="64"/>
                    </a:lnTo>
                    <a:lnTo>
                      <a:pt x="212" y="64"/>
                    </a:lnTo>
                    <a:lnTo>
                      <a:pt x="216" y="64"/>
                    </a:lnTo>
                    <a:lnTo>
                      <a:pt x="216" y="66"/>
                    </a:lnTo>
                    <a:lnTo>
                      <a:pt x="220" y="66"/>
                    </a:lnTo>
                    <a:lnTo>
                      <a:pt x="220" y="69"/>
                    </a:lnTo>
                    <a:lnTo>
                      <a:pt x="225" y="69"/>
                    </a:lnTo>
                    <a:lnTo>
                      <a:pt x="225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38" y="78"/>
                    </a:lnTo>
                    <a:lnTo>
                      <a:pt x="238" y="79"/>
                    </a:lnTo>
                    <a:lnTo>
                      <a:pt x="242" y="79"/>
                    </a:lnTo>
                    <a:lnTo>
                      <a:pt x="242" y="81"/>
                    </a:lnTo>
                    <a:lnTo>
                      <a:pt x="247" y="81"/>
                    </a:lnTo>
                    <a:lnTo>
                      <a:pt x="247" y="82"/>
                    </a:lnTo>
                    <a:lnTo>
                      <a:pt x="251" y="82"/>
                    </a:lnTo>
                    <a:lnTo>
                      <a:pt x="251" y="84"/>
                    </a:lnTo>
                    <a:lnTo>
                      <a:pt x="256" y="84"/>
                    </a:lnTo>
                    <a:lnTo>
                      <a:pt x="256" y="87"/>
                    </a:lnTo>
                    <a:lnTo>
                      <a:pt x="264" y="87"/>
                    </a:lnTo>
                    <a:lnTo>
                      <a:pt x="264" y="87"/>
                    </a:lnTo>
                    <a:lnTo>
                      <a:pt x="269" y="87"/>
                    </a:lnTo>
                    <a:lnTo>
                      <a:pt x="269" y="87"/>
                    </a:lnTo>
                    <a:lnTo>
                      <a:pt x="273" y="87"/>
                    </a:lnTo>
                    <a:lnTo>
                      <a:pt x="273" y="88"/>
                    </a:lnTo>
                    <a:lnTo>
                      <a:pt x="278" y="88"/>
                    </a:lnTo>
                    <a:lnTo>
                      <a:pt x="278" y="90"/>
                    </a:lnTo>
                    <a:lnTo>
                      <a:pt x="282" y="90"/>
                    </a:lnTo>
                    <a:lnTo>
                      <a:pt x="282" y="94"/>
                    </a:lnTo>
                    <a:lnTo>
                      <a:pt x="291" y="94"/>
                    </a:lnTo>
                    <a:lnTo>
                      <a:pt x="291" y="100"/>
                    </a:lnTo>
                    <a:lnTo>
                      <a:pt x="295" y="100"/>
                    </a:lnTo>
                    <a:lnTo>
                      <a:pt x="295" y="102"/>
                    </a:lnTo>
                    <a:lnTo>
                      <a:pt x="300" y="102"/>
                    </a:lnTo>
                    <a:lnTo>
                      <a:pt x="300" y="108"/>
                    </a:lnTo>
                    <a:lnTo>
                      <a:pt x="304" y="108"/>
                    </a:lnTo>
                    <a:lnTo>
                      <a:pt x="304" y="112"/>
                    </a:lnTo>
                    <a:lnTo>
                      <a:pt x="309" y="112"/>
                    </a:lnTo>
                    <a:lnTo>
                      <a:pt x="309" y="112"/>
                    </a:lnTo>
                    <a:lnTo>
                      <a:pt x="313" y="112"/>
                    </a:lnTo>
                    <a:lnTo>
                      <a:pt x="313" y="115"/>
                    </a:lnTo>
                    <a:lnTo>
                      <a:pt x="317" y="115"/>
                    </a:lnTo>
                    <a:lnTo>
                      <a:pt x="317" y="117"/>
                    </a:lnTo>
                    <a:lnTo>
                      <a:pt x="326" y="117"/>
                    </a:lnTo>
                    <a:lnTo>
                      <a:pt x="326" y="120"/>
                    </a:lnTo>
                    <a:lnTo>
                      <a:pt x="331" y="120"/>
                    </a:lnTo>
                    <a:lnTo>
                      <a:pt x="331" y="125"/>
                    </a:lnTo>
                    <a:lnTo>
                      <a:pt x="335" y="125"/>
                    </a:lnTo>
                    <a:lnTo>
                      <a:pt x="335" y="126"/>
                    </a:lnTo>
                    <a:lnTo>
                      <a:pt x="340" y="126"/>
                    </a:lnTo>
                    <a:lnTo>
                      <a:pt x="340" y="129"/>
                    </a:lnTo>
                    <a:lnTo>
                      <a:pt x="344" y="129"/>
                    </a:lnTo>
                    <a:lnTo>
                      <a:pt x="344" y="132"/>
                    </a:lnTo>
                    <a:lnTo>
                      <a:pt x="348" y="132"/>
                    </a:lnTo>
                    <a:lnTo>
                      <a:pt x="348" y="134"/>
                    </a:lnTo>
                    <a:lnTo>
                      <a:pt x="357" y="134"/>
                    </a:lnTo>
                    <a:lnTo>
                      <a:pt x="357" y="143"/>
                    </a:lnTo>
                    <a:lnTo>
                      <a:pt x="362" y="143"/>
                    </a:lnTo>
                    <a:lnTo>
                      <a:pt x="362" y="150"/>
                    </a:lnTo>
                    <a:lnTo>
                      <a:pt x="366" y="150"/>
                    </a:lnTo>
                    <a:lnTo>
                      <a:pt x="366" y="156"/>
                    </a:lnTo>
                    <a:lnTo>
                      <a:pt x="370" y="156"/>
                    </a:lnTo>
                    <a:lnTo>
                      <a:pt x="370" y="164"/>
                    </a:lnTo>
                    <a:lnTo>
                      <a:pt x="375" y="164"/>
                    </a:lnTo>
                    <a:lnTo>
                      <a:pt x="375" y="165"/>
                    </a:lnTo>
                    <a:lnTo>
                      <a:pt x="379" y="165"/>
                    </a:lnTo>
                    <a:lnTo>
                      <a:pt x="379" y="167"/>
                    </a:lnTo>
                    <a:lnTo>
                      <a:pt x="384" y="167"/>
                    </a:lnTo>
                    <a:lnTo>
                      <a:pt x="384" y="172"/>
                    </a:lnTo>
                    <a:lnTo>
                      <a:pt x="388" y="172"/>
                    </a:lnTo>
                    <a:lnTo>
                      <a:pt x="388" y="176"/>
                    </a:lnTo>
                    <a:lnTo>
                      <a:pt x="393" y="176"/>
                    </a:lnTo>
                    <a:lnTo>
                      <a:pt x="393" y="179"/>
                    </a:lnTo>
                    <a:lnTo>
                      <a:pt x="397" y="179"/>
                    </a:lnTo>
                    <a:lnTo>
                      <a:pt x="397" y="190"/>
                    </a:lnTo>
                    <a:lnTo>
                      <a:pt x="401" y="190"/>
                    </a:lnTo>
                    <a:lnTo>
                      <a:pt x="401" y="197"/>
                    </a:lnTo>
                    <a:lnTo>
                      <a:pt x="406" y="197"/>
                    </a:lnTo>
                    <a:lnTo>
                      <a:pt x="406" y="205"/>
                    </a:lnTo>
                    <a:lnTo>
                      <a:pt x="410" y="205"/>
                    </a:lnTo>
                    <a:lnTo>
                      <a:pt x="410" y="206"/>
                    </a:lnTo>
                    <a:lnTo>
                      <a:pt x="415" y="206"/>
                    </a:lnTo>
                    <a:lnTo>
                      <a:pt x="415" y="210"/>
                    </a:lnTo>
                    <a:lnTo>
                      <a:pt x="419" y="210"/>
                    </a:lnTo>
                    <a:lnTo>
                      <a:pt x="419" y="211"/>
                    </a:lnTo>
                    <a:lnTo>
                      <a:pt x="424" y="211"/>
                    </a:lnTo>
                    <a:lnTo>
                      <a:pt x="424" y="217"/>
                    </a:lnTo>
                    <a:lnTo>
                      <a:pt x="428" y="217"/>
                    </a:lnTo>
                    <a:lnTo>
                      <a:pt x="428" y="224"/>
                    </a:lnTo>
                    <a:lnTo>
                      <a:pt x="432" y="224"/>
                    </a:lnTo>
                    <a:lnTo>
                      <a:pt x="432" y="233"/>
                    </a:lnTo>
                    <a:lnTo>
                      <a:pt x="437" y="233"/>
                    </a:lnTo>
                    <a:lnTo>
                      <a:pt x="437" y="238"/>
                    </a:lnTo>
                    <a:lnTo>
                      <a:pt x="441" y="238"/>
                    </a:lnTo>
                    <a:lnTo>
                      <a:pt x="441" y="245"/>
                    </a:lnTo>
                    <a:lnTo>
                      <a:pt x="446" y="245"/>
                    </a:lnTo>
                    <a:lnTo>
                      <a:pt x="446" y="248"/>
                    </a:lnTo>
                    <a:lnTo>
                      <a:pt x="450" y="248"/>
                    </a:lnTo>
                    <a:lnTo>
                      <a:pt x="450" y="254"/>
                    </a:lnTo>
                    <a:lnTo>
                      <a:pt x="454" y="254"/>
                    </a:lnTo>
                    <a:lnTo>
                      <a:pt x="454" y="262"/>
                    </a:lnTo>
                    <a:lnTo>
                      <a:pt x="459" y="262"/>
                    </a:lnTo>
                    <a:lnTo>
                      <a:pt x="459" y="278"/>
                    </a:lnTo>
                    <a:lnTo>
                      <a:pt x="463" y="278"/>
                    </a:lnTo>
                    <a:lnTo>
                      <a:pt x="463" y="291"/>
                    </a:lnTo>
                    <a:lnTo>
                      <a:pt x="468" y="291"/>
                    </a:lnTo>
                    <a:lnTo>
                      <a:pt x="468" y="311"/>
                    </a:lnTo>
                    <a:lnTo>
                      <a:pt x="472" y="311"/>
                    </a:lnTo>
                    <a:lnTo>
                      <a:pt x="472" y="314"/>
                    </a:lnTo>
                    <a:lnTo>
                      <a:pt x="476" y="314"/>
                    </a:lnTo>
                    <a:lnTo>
                      <a:pt x="476" y="327"/>
                    </a:lnTo>
                    <a:lnTo>
                      <a:pt x="481" y="327"/>
                    </a:lnTo>
                    <a:lnTo>
                      <a:pt x="481" y="337"/>
                    </a:lnTo>
                    <a:lnTo>
                      <a:pt x="485" y="337"/>
                    </a:lnTo>
                    <a:lnTo>
                      <a:pt x="485" y="350"/>
                    </a:lnTo>
                    <a:lnTo>
                      <a:pt x="490" y="350"/>
                    </a:lnTo>
                    <a:lnTo>
                      <a:pt x="490" y="359"/>
                    </a:lnTo>
                    <a:lnTo>
                      <a:pt x="494" y="359"/>
                    </a:lnTo>
                    <a:lnTo>
                      <a:pt x="494" y="376"/>
                    </a:lnTo>
                    <a:lnTo>
                      <a:pt x="499" y="376"/>
                    </a:lnTo>
                    <a:lnTo>
                      <a:pt x="499" y="379"/>
                    </a:lnTo>
                    <a:lnTo>
                      <a:pt x="503" y="379"/>
                    </a:lnTo>
                    <a:lnTo>
                      <a:pt x="503" y="392"/>
                    </a:lnTo>
                    <a:lnTo>
                      <a:pt x="507" y="392"/>
                    </a:lnTo>
                    <a:lnTo>
                      <a:pt x="507" y="407"/>
                    </a:lnTo>
                    <a:lnTo>
                      <a:pt x="512" y="407"/>
                    </a:lnTo>
                    <a:lnTo>
                      <a:pt x="512" y="421"/>
                    </a:lnTo>
                    <a:lnTo>
                      <a:pt x="516" y="421"/>
                    </a:lnTo>
                    <a:lnTo>
                      <a:pt x="516" y="426"/>
                    </a:lnTo>
                    <a:lnTo>
                      <a:pt x="521" y="426"/>
                    </a:lnTo>
                    <a:lnTo>
                      <a:pt x="521" y="428"/>
                    </a:lnTo>
                    <a:lnTo>
                      <a:pt x="525" y="428"/>
                    </a:lnTo>
                    <a:lnTo>
                      <a:pt x="525" y="435"/>
                    </a:lnTo>
                    <a:lnTo>
                      <a:pt x="530" y="435"/>
                    </a:lnTo>
                    <a:lnTo>
                      <a:pt x="530" y="449"/>
                    </a:lnTo>
                    <a:lnTo>
                      <a:pt x="534" y="449"/>
                    </a:lnTo>
                    <a:lnTo>
                      <a:pt x="534" y="463"/>
                    </a:lnTo>
                    <a:lnTo>
                      <a:pt x="538" y="463"/>
                    </a:lnTo>
                    <a:lnTo>
                      <a:pt x="538" y="471"/>
                    </a:lnTo>
                    <a:lnTo>
                      <a:pt x="543" y="471"/>
                    </a:lnTo>
                    <a:lnTo>
                      <a:pt x="543" y="477"/>
                    </a:lnTo>
                    <a:lnTo>
                      <a:pt x="547" y="477"/>
                    </a:lnTo>
                    <a:lnTo>
                      <a:pt x="547" y="482"/>
                    </a:lnTo>
                    <a:lnTo>
                      <a:pt x="552" y="482"/>
                    </a:lnTo>
                    <a:lnTo>
                      <a:pt x="552" y="487"/>
                    </a:lnTo>
                    <a:lnTo>
                      <a:pt x="556" y="487"/>
                    </a:lnTo>
                    <a:lnTo>
                      <a:pt x="556" y="501"/>
                    </a:lnTo>
                    <a:lnTo>
                      <a:pt x="560" y="501"/>
                    </a:lnTo>
                    <a:lnTo>
                      <a:pt x="560" y="507"/>
                    </a:lnTo>
                    <a:lnTo>
                      <a:pt x="565" y="507"/>
                    </a:lnTo>
                    <a:lnTo>
                      <a:pt x="565" y="511"/>
                    </a:lnTo>
                    <a:lnTo>
                      <a:pt x="569" y="511"/>
                    </a:lnTo>
                    <a:lnTo>
                      <a:pt x="569" y="517"/>
                    </a:lnTo>
                    <a:lnTo>
                      <a:pt x="574" y="517"/>
                    </a:lnTo>
                    <a:lnTo>
                      <a:pt x="574" y="519"/>
                    </a:lnTo>
                    <a:lnTo>
                      <a:pt x="578" y="519"/>
                    </a:lnTo>
                    <a:lnTo>
                      <a:pt x="578" y="522"/>
                    </a:lnTo>
                    <a:lnTo>
                      <a:pt x="582" y="522"/>
                    </a:lnTo>
                    <a:lnTo>
                      <a:pt x="582" y="527"/>
                    </a:lnTo>
                    <a:lnTo>
                      <a:pt x="587" y="527"/>
                    </a:lnTo>
                    <a:lnTo>
                      <a:pt x="587" y="529"/>
                    </a:lnTo>
                    <a:lnTo>
                      <a:pt x="591" y="529"/>
                    </a:lnTo>
                    <a:lnTo>
                      <a:pt x="591" y="530"/>
                    </a:lnTo>
                    <a:lnTo>
                      <a:pt x="596" y="530"/>
                    </a:lnTo>
                    <a:lnTo>
                      <a:pt x="596" y="534"/>
                    </a:lnTo>
                    <a:lnTo>
                      <a:pt x="600" y="534"/>
                    </a:lnTo>
                    <a:lnTo>
                      <a:pt x="600" y="535"/>
                    </a:lnTo>
                    <a:lnTo>
                      <a:pt x="605" y="535"/>
                    </a:lnTo>
                    <a:lnTo>
                      <a:pt x="605" y="540"/>
                    </a:lnTo>
                    <a:lnTo>
                      <a:pt x="609" y="540"/>
                    </a:lnTo>
                    <a:lnTo>
                      <a:pt x="609" y="542"/>
                    </a:lnTo>
                    <a:lnTo>
                      <a:pt x="613" y="542"/>
                    </a:lnTo>
                    <a:lnTo>
                      <a:pt x="613" y="545"/>
                    </a:lnTo>
                    <a:lnTo>
                      <a:pt x="618" y="545"/>
                    </a:lnTo>
                    <a:lnTo>
                      <a:pt x="618" y="549"/>
                    </a:lnTo>
                    <a:lnTo>
                      <a:pt x="622" y="549"/>
                    </a:lnTo>
                    <a:lnTo>
                      <a:pt x="622" y="552"/>
                    </a:lnTo>
                    <a:lnTo>
                      <a:pt x="627" y="552"/>
                    </a:lnTo>
                    <a:lnTo>
                      <a:pt x="627" y="557"/>
                    </a:lnTo>
                    <a:lnTo>
                      <a:pt x="631" y="557"/>
                    </a:lnTo>
                    <a:lnTo>
                      <a:pt x="631" y="562"/>
                    </a:lnTo>
                    <a:lnTo>
                      <a:pt x="635" y="562"/>
                    </a:lnTo>
                    <a:lnTo>
                      <a:pt x="635" y="570"/>
                    </a:lnTo>
                    <a:lnTo>
                      <a:pt x="640" y="570"/>
                    </a:lnTo>
                    <a:lnTo>
                      <a:pt x="640" y="574"/>
                    </a:lnTo>
                    <a:lnTo>
                      <a:pt x="644" y="574"/>
                    </a:lnTo>
                    <a:lnTo>
                      <a:pt x="644" y="574"/>
                    </a:lnTo>
                    <a:lnTo>
                      <a:pt x="649" y="574"/>
                    </a:lnTo>
                    <a:lnTo>
                      <a:pt x="649" y="582"/>
                    </a:lnTo>
                    <a:lnTo>
                      <a:pt x="653" y="582"/>
                    </a:lnTo>
                    <a:lnTo>
                      <a:pt x="653" y="584"/>
                    </a:lnTo>
                    <a:lnTo>
                      <a:pt x="658" y="584"/>
                    </a:lnTo>
                    <a:lnTo>
                      <a:pt x="658" y="587"/>
                    </a:lnTo>
                    <a:lnTo>
                      <a:pt x="662" y="587"/>
                    </a:lnTo>
                    <a:lnTo>
                      <a:pt x="662" y="590"/>
                    </a:lnTo>
                    <a:lnTo>
                      <a:pt x="666" y="590"/>
                    </a:lnTo>
                    <a:lnTo>
                      <a:pt x="666" y="602"/>
                    </a:lnTo>
                    <a:lnTo>
                      <a:pt x="671" y="602"/>
                    </a:lnTo>
                    <a:lnTo>
                      <a:pt x="671" y="606"/>
                    </a:lnTo>
                    <a:lnTo>
                      <a:pt x="675" y="606"/>
                    </a:lnTo>
                    <a:lnTo>
                      <a:pt x="675" y="612"/>
                    </a:lnTo>
                    <a:lnTo>
                      <a:pt x="680" y="612"/>
                    </a:lnTo>
                    <a:lnTo>
                      <a:pt x="680" y="612"/>
                    </a:lnTo>
                    <a:lnTo>
                      <a:pt x="684" y="612"/>
                    </a:lnTo>
                    <a:lnTo>
                      <a:pt x="684" y="614"/>
                    </a:lnTo>
                    <a:lnTo>
                      <a:pt x="689" y="614"/>
                    </a:lnTo>
                    <a:lnTo>
                      <a:pt x="689" y="616"/>
                    </a:lnTo>
                    <a:lnTo>
                      <a:pt x="693" y="616"/>
                    </a:lnTo>
                    <a:lnTo>
                      <a:pt x="693" y="616"/>
                    </a:lnTo>
                    <a:lnTo>
                      <a:pt x="697" y="616"/>
                    </a:lnTo>
                    <a:lnTo>
                      <a:pt x="697" y="617"/>
                    </a:lnTo>
                    <a:lnTo>
                      <a:pt x="702" y="617"/>
                    </a:lnTo>
                    <a:lnTo>
                      <a:pt x="702" y="619"/>
                    </a:lnTo>
                    <a:lnTo>
                      <a:pt x="706" y="619"/>
                    </a:lnTo>
                    <a:lnTo>
                      <a:pt x="706" y="622"/>
                    </a:lnTo>
                    <a:lnTo>
                      <a:pt x="711" y="622"/>
                    </a:lnTo>
                    <a:lnTo>
                      <a:pt x="711" y="626"/>
                    </a:lnTo>
                    <a:lnTo>
                      <a:pt x="715" y="626"/>
                    </a:lnTo>
                    <a:lnTo>
                      <a:pt x="715" y="626"/>
                    </a:lnTo>
                    <a:lnTo>
                      <a:pt x="719" y="626"/>
                    </a:lnTo>
                    <a:lnTo>
                      <a:pt x="719" y="626"/>
                    </a:lnTo>
                    <a:lnTo>
                      <a:pt x="724" y="626"/>
                    </a:lnTo>
                    <a:lnTo>
                      <a:pt x="724" y="626"/>
                    </a:lnTo>
                  </a:path>
                </a:pathLst>
              </a:custGeom>
              <a:noFill/>
              <a:ln w="4763" cap="flat">
                <a:solidFill>
                  <a:srgbClr val="AABA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89">
                <a:extLst>
                  <a:ext uri="{FF2B5EF4-FFF2-40B4-BE49-F238E27FC236}">
                    <a16:creationId xmlns:a16="http://schemas.microsoft.com/office/drawing/2014/main" id="{F7031F57-2D13-4709-B377-24705FF40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" y="1420"/>
                <a:ext cx="729" cy="204"/>
              </a:xfrm>
              <a:custGeom>
                <a:avLst/>
                <a:gdLst>
                  <a:gd name="T0" fmla="*/ 0 w 729"/>
                  <a:gd name="T1" fmla="*/ 0 h 204"/>
                  <a:gd name="T2" fmla="*/ 13 w 729"/>
                  <a:gd name="T3" fmla="*/ 1 h 204"/>
                  <a:gd name="T4" fmla="*/ 27 w 729"/>
                  <a:gd name="T5" fmla="*/ 2 h 204"/>
                  <a:gd name="T6" fmla="*/ 40 w 729"/>
                  <a:gd name="T7" fmla="*/ 3 h 204"/>
                  <a:gd name="T8" fmla="*/ 53 w 729"/>
                  <a:gd name="T9" fmla="*/ 3 h 204"/>
                  <a:gd name="T10" fmla="*/ 66 w 729"/>
                  <a:gd name="T11" fmla="*/ 4 h 204"/>
                  <a:gd name="T12" fmla="*/ 80 w 729"/>
                  <a:gd name="T13" fmla="*/ 6 h 204"/>
                  <a:gd name="T14" fmla="*/ 93 w 729"/>
                  <a:gd name="T15" fmla="*/ 7 h 204"/>
                  <a:gd name="T16" fmla="*/ 106 w 729"/>
                  <a:gd name="T17" fmla="*/ 8 h 204"/>
                  <a:gd name="T18" fmla="*/ 119 w 729"/>
                  <a:gd name="T19" fmla="*/ 10 h 204"/>
                  <a:gd name="T20" fmla="*/ 133 w 729"/>
                  <a:gd name="T21" fmla="*/ 12 h 204"/>
                  <a:gd name="T22" fmla="*/ 146 w 729"/>
                  <a:gd name="T23" fmla="*/ 14 h 204"/>
                  <a:gd name="T24" fmla="*/ 159 w 729"/>
                  <a:gd name="T25" fmla="*/ 16 h 204"/>
                  <a:gd name="T26" fmla="*/ 172 w 729"/>
                  <a:gd name="T27" fmla="*/ 18 h 204"/>
                  <a:gd name="T28" fmla="*/ 186 w 729"/>
                  <a:gd name="T29" fmla="*/ 20 h 204"/>
                  <a:gd name="T30" fmla="*/ 199 w 729"/>
                  <a:gd name="T31" fmla="*/ 22 h 204"/>
                  <a:gd name="T32" fmla="*/ 212 w 729"/>
                  <a:gd name="T33" fmla="*/ 25 h 204"/>
                  <a:gd name="T34" fmla="*/ 225 w 729"/>
                  <a:gd name="T35" fmla="*/ 28 h 204"/>
                  <a:gd name="T36" fmla="*/ 239 w 729"/>
                  <a:gd name="T37" fmla="*/ 31 h 204"/>
                  <a:gd name="T38" fmla="*/ 252 w 729"/>
                  <a:gd name="T39" fmla="*/ 33 h 204"/>
                  <a:gd name="T40" fmla="*/ 265 w 729"/>
                  <a:gd name="T41" fmla="*/ 36 h 204"/>
                  <a:gd name="T42" fmla="*/ 278 w 729"/>
                  <a:gd name="T43" fmla="*/ 39 h 204"/>
                  <a:gd name="T44" fmla="*/ 292 w 729"/>
                  <a:gd name="T45" fmla="*/ 41 h 204"/>
                  <a:gd name="T46" fmla="*/ 305 w 729"/>
                  <a:gd name="T47" fmla="*/ 44 h 204"/>
                  <a:gd name="T48" fmla="*/ 318 w 729"/>
                  <a:gd name="T49" fmla="*/ 47 h 204"/>
                  <a:gd name="T50" fmla="*/ 331 w 729"/>
                  <a:gd name="T51" fmla="*/ 49 h 204"/>
                  <a:gd name="T52" fmla="*/ 345 w 729"/>
                  <a:gd name="T53" fmla="*/ 52 h 204"/>
                  <a:gd name="T54" fmla="*/ 358 w 729"/>
                  <a:gd name="T55" fmla="*/ 55 h 204"/>
                  <a:gd name="T56" fmla="*/ 371 w 729"/>
                  <a:gd name="T57" fmla="*/ 59 h 204"/>
                  <a:gd name="T58" fmla="*/ 384 w 729"/>
                  <a:gd name="T59" fmla="*/ 63 h 204"/>
                  <a:gd name="T60" fmla="*/ 398 w 729"/>
                  <a:gd name="T61" fmla="*/ 67 h 204"/>
                  <a:gd name="T62" fmla="*/ 411 w 729"/>
                  <a:gd name="T63" fmla="*/ 72 h 204"/>
                  <a:gd name="T64" fmla="*/ 424 w 729"/>
                  <a:gd name="T65" fmla="*/ 76 h 204"/>
                  <a:gd name="T66" fmla="*/ 437 w 729"/>
                  <a:gd name="T67" fmla="*/ 82 h 204"/>
                  <a:gd name="T68" fmla="*/ 451 w 729"/>
                  <a:gd name="T69" fmla="*/ 89 h 204"/>
                  <a:gd name="T70" fmla="*/ 464 w 729"/>
                  <a:gd name="T71" fmla="*/ 97 h 204"/>
                  <a:gd name="T72" fmla="*/ 477 w 729"/>
                  <a:gd name="T73" fmla="*/ 105 h 204"/>
                  <a:gd name="T74" fmla="*/ 490 w 729"/>
                  <a:gd name="T75" fmla="*/ 113 h 204"/>
                  <a:gd name="T76" fmla="*/ 504 w 729"/>
                  <a:gd name="T77" fmla="*/ 123 h 204"/>
                  <a:gd name="T78" fmla="*/ 517 w 729"/>
                  <a:gd name="T79" fmla="*/ 132 h 204"/>
                  <a:gd name="T80" fmla="*/ 530 w 729"/>
                  <a:gd name="T81" fmla="*/ 142 h 204"/>
                  <a:gd name="T82" fmla="*/ 543 w 729"/>
                  <a:gd name="T83" fmla="*/ 150 h 204"/>
                  <a:gd name="T84" fmla="*/ 557 w 729"/>
                  <a:gd name="T85" fmla="*/ 157 h 204"/>
                  <a:gd name="T86" fmla="*/ 570 w 729"/>
                  <a:gd name="T87" fmla="*/ 164 h 204"/>
                  <a:gd name="T88" fmla="*/ 583 w 729"/>
                  <a:gd name="T89" fmla="*/ 169 h 204"/>
                  <a:gd name="T90" fmla="*/ 596 w 729"/>
                  <a:gd name="T91" fmla="*/ 175 h 204"/>
                  <a:gd name="T92" fmla="*/ 610 w 729"/>
                  <a:gd name="T93" fmla="*/ 180 h 204"/>
                  <a:gd name="T94" fmla="*/ 623 w 729"/>
                  <a:gd name="T95" fmla="*/ 184 h 204"/>
                  <a:gd name="T96" fmla="*/ 636 w 729"/>
                  <a:gd name="T97" fmla="*/ 188 h 204"/>
                  <a:gd name="T98" fmla="*/ 649 w 729"/>
                  <a:gd name="T99" fmla="*/ 191 h 204"/>
                  <a:gd name="T100" fmla="*/ 663 w 729"/>
                  <a:gd name="T101" fmla="*/ 194 h 204"/>
                  <a:gd name="T102" fmla="*/ 676 w 729"/>
                  <a:gd name="T103" fmla="*/ 197 h 204"/>
                  <a:gd name="T104" fmla="*/ 689 w 729"/>
                  <a:gd name="T105" fmla="*/ 199 h 204"/>
                  <a:gd name="T106" fmla="*/ 702 w 729"/>
                  <a:gd name="T107" fmla="*/ 201 h 204"/>
                  <a:gd name="T108" fmla="*/ 716 w 729"/>
                  <a:gd name="T109" fmla="*/ 203 h 204"/>
                  <a:gd name="T110" fmla="*/ 729 w 729"/>
                  <a:gd name="T1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9" h="20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6" y="8"/>
                    </a:lnTo>
                    <a:lnTo>
                      <a:pt x="106" y="9"/>
                    </a:lnTo>
                    <a:lnTo>
                      <a:pt x="111" y="9"/>
                    </a:lnTo>
                    <a:lnTo>
                      <a:pt x="111" y="10"/>
                    </a:lnTo>
                    <a:lnTo>
                      <a:pt x="115" y="10"/>
                    </a:lnTo>
                    <a:lnTo>
                      <a:pt x="115" y="10"/>
                    </a:lnTo>
                    <a:lnTo>
                      <a:pt x="119" y="10"/>
                    </a:lnTo>
                    <a:lnTo>
                      <a:pt x="119" y="11"/>
                    </a:lnTo>
                    <a:lnTo>
                      <a:pt x="124" y="11"/>
                    </a:lnTo>
                    <a:lnTo>
                      <a:pt x="124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7" y="12"/>
                    </a:lnTo>
                    <a:lnTo>
                      <a:pt x="137" y="13"/>
                    </a:lnTo>
                    <a:lnTo>
                      <a:pt x="141" y="13"/>
                    </a:lnTo>
                    <a:lnTo>
                      <a:pt x="141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0" y="14"/>
                    </a:lnTo>
                    <a:lnTo>
                      <a:pt x="150" y="15"/>
                    </a:lnTo>
                    <a:lnTo>
                      <a:pt x="155" y="15"/>
                    </a:lnTo>
                    <a:lnTo>
                      <a:pt x="155" y="16"/>
                    </a:lnTo>
                    <a:lnTo>
                      <a:pt x="159" y="16"/>
                    </a:lnTo>
                    <a:lnTo>
                      <a:pt x="159" y="16"/>
                    </a:lnTo>
                    <a:lnTo>
                      <a:pt x="163" y="16"/>
                    </a:lnTo>
                    <a:lnTo>
                      <a:pt x="163" y="17"/>
                    </a:lnTo>
                    <a:lnTo>
                      <a:pt x="168" y="17"/>
                    </a:lnTo>
                    <a:lnTo>
                      <a:pt x="168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7" y="18"/>
                    </a:lnTo>
                    <a:lnTo>
                      <a:pt x="177" y="19"/>
                    </a:lnTo>
                    <a:lnTo>
                      <a:pt x="181" y="19"/>
                    </a:lnTo>
                    <a:lnTo>
                      <a:pt x="181" y="20"/>
                    </a:lnTo>
                    <a:lnTo>
                      <a:pt x="186" y="20"/>
                    </a:lnTo>
                    <a:lnTo>
                      <a:pt x="186" y="21"/>
                    </a:lnTo>
                    <a:lnTo>
                      <a:pt x="190" y="21"/>
                    </a:lnTo>
                    <a:lnTo>
                      <a:pt x="190" y="21"/>
                    </a:lnTo>
                    <a:lnTo>
                      <a:pt x="194" y="21"/>
                    </a:lnTo>
                    <a:lnTo>
                      <a:pt x="194" y="22"/>
                    </a:lnTo>
                    <a:lnTo>
                      <a:pt x="199" y="22"/>
                    </a:lnTo>
                    <a:lnTo>
                      <a:pt x="199" y="23"/>
                    </a:lnTo>
                    <a:lnTo>
                      <a:pt x="203" y="23"/>
                    </a:lnTo>
                    <a:lnTo>
                      <a:pt x="203" y="24"/>
                    </a:lnTo>
                    <a:lnTo>
                      <a:pt x="208" y="24"/>
                    </a:lnTo>
                    <a:lnTo>
                      <a:pt x="208" y="25"/>
                    </a:lnTo>
                    <a:lnTo>
                      <a:pt x="212" y="25"/>
                    </a:lnTo>
                    <a:lnTo>
                      <a:pt x="212" y="26"/>
                    </a:lnTo>
                    <a:lnTo>
                      <a:pt x="217" y="26"/>
                    </a:lnTo>
                    <a:lnTo>
                      <a:pt x="217" y="27"/>
                    </a:lnTo>
                    <a:lnTo>
                      <a:pt x="221" y="27"/>
                    </a:lnTo>
                    <a:lnTo>
                      <a:pt x="221" y="28"/>
                    </a:lnTo>
                    <a:lnTo>
                      <a:pt x="225" y="28"/>
                    </a:lnTo>
                    <a:lnTo>
                      <a:pt x="225" y="29"/>
                    </a:lnTo>
                    <a:lnTo>
                      <a:pt x="230" y="29"/>
                    </a:lnTo>
                    <a:lnTo>
                      <a:pt x="230" y="30"/>
                    </a:lnTo>
                    <a:lnTo>
                      <a:pt x="234" y="30"/>
                    </a:lnTo>
                    <a:lnTo>
                      <a:pt x="234" y="31"/>
                    </a:lnTo>
                    <a:lnTo>
                      <a:pt x="239" y="31"/>
                    </a:lnTo>
                    <a:lnTo>
                      <a:pt x="239" y="32"/>
                    </a:lnTo>
                    <a:lnTo>
                      <a:pt x="243" y="32"/>
                    </a:lnTo>
                    <a:lnTo>
                      <a:pt x="243" y="32"/>
                    </a:lnTo>
                    <a:lnTo>
                      <a:pt x="247" y="32"/>
                    </a:lnTo>
                    <a:lnTo>
                      <a:pt x="247" y="33"/>
                    </a:lnTo>
                    <a:lnTo>
                      <a:pt x="252" y="33"/>
                    </a:lnTo>
                    <a:lnTo>
                      <a:pt x="252" y="34"/>
                    </a:lnTo>
                    <a:lnTo>
                      <a:pt x="256" y="34"/>
                    </a:lnTo>
                    <a:lnTo>
                      <a:pt x="256" y="35"/>
                    </a:lnTo>
                    <a:lnTo>
                      <a:pt x="261" y="35"/>
                    </a:lnTo>
                    <a:lnTo>
                      <a:pt x="261" y="36"/>
                    </a:lnTo>
                    <a:lnTo>
                      <a:pt x="265" y="36"/>
                    </a:lnTo>
                    <a:lnTo>
                      <a:pt x="265" y="37"/>
                    </a:lnTo>
                    <a:lnTo>
                      <a:pt x="269" y="37"/>
                    </a:lnTo>
                    <a:lnTo>
                      <a:pt x="269" y="38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83" y="39"/>
                    </a:lnTo>
                    <a:lnTo>
                      <a:pt x="283" y="40"/>
                    </a:lnTo>
                    <a:lnTo>
                      <a:pt x="287" y="40"/>
                    </a:lnTo>
                    <a:lnTo>
                      <a:pt x="287" y="41"/>
                    </a:lnTo>
                    <a:lnTo>
                      <a:pt x="292" y="41"/>
                    </a:lnTo>
                    <a:lnTo>
                      <a:pt x="292" y="42"/>
                    </a:lnTo>
                    <a:lnTo>
                      <a:pt x="296" y="42"/>
                    </a:lnTo>
                    <a:lnTo>
                      <a:pt x="296" y="43"/>
                    </a:lnTo>
                    <a:lnTo>
                      <a:pt x="300" y="43"/>
                    </a:lnTo>
                    <a:lnTo>
                      <a:pt x="300" y="44"/>
                    </a:lnTo>
                    <a:lnTo>
                      <a:pt x="305" y="44"/>
                    </a:lnTo>
                    <a:lnTo>
                      <a:pt x="305" y="45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314" y="45"/>
                    </a:lnTo>
                    <a:lnTo>
                      <a:pt x="314" y="47"/>
                    </a:lnTo>
                    <a:lnTo>
                      <a:pt x="318" y="47"/>
                    </a:lnTo>
                    <a:lnTo>
                      <a:pt x="318" y="47"/>
                    </a:lnTo>
                    <a:lnTo>
                      <a:pt x="322" y="47"/>
                    </a:lnTo>
                    <a:lnTo>
                      <a:pt x="322" y="48"/>
                    </a:lnTo>
                    <a:lnTo>
                      <a:pt x="327" y="48"/>
                    </a:lnTo>
                    <a:lnTo>
                      <a:pt x="327" y="49"/>
                    </a:lnTo>
                    <a:lnTo>
                      <a:pt x="331" y="49"/>
                    </a:lnTo>
                    <a:lnTo>
                      <a:pt x="331" y="50"/>
                    </a:lnTo>
                    <a:lnTo>
                      <a:pt x="336" y="50"/>
                    </a:lnTo>
                    <a:lnTo>
                      <a:pt x="336" y="51"/>
                    </a:lnTo>
                    <a:lnTo>
                      <a:pt x="340" y="51"/>
                    </a:lnTo>
                    <a:lnTo>
                      <a:pt x="340" y="52"/>
                    </a:lnTo>
                    <a:lnTo>
                      <a:pt x="345" y="52"/>
                    </a:lnTo>
                    <a:lnTo>
                      <a:pt x="345" y="53"/>
                    </a:lnTo>
                    <a:lnTo>
                      <a:pt x="349" y="53"/>
                    </a:lnTo>
                    <a:lnTo>
                      <a:pt x="349" y="54"/>
                    </a:lnTo>
                    <a:lnTo>
                      <a:pt x="353" y="54"/>
                    </a:lnTo>
                    <a:lnTo>
                      <a:pt x="353" y="55"/>
                    </a:lnTo>
                    <a:lnTo>
                      <a:pt x="358" y="55"/>
                    </a:lnTo>
                    <a:lnTo>
                      <a:pt x="358" y="56"/>
                    </a:lnTo>
                    <a:lnTo>
                      <a:pt x="362" y="56"/>
                    </a:lnTo>
                    <a:lnTo>
                      <a:pt x="362" y="57"/>
                    </a:lnTo>
                    <a:lnTo>
                      <a:pt x="367" y="57"/>
                    </a:lnTo>
                    <a:lnTo>
                      <a:pt x="367" y="59"/>
                    </a:lnTo>
                    <a:lnTo>
                      <a:pt x="371" y="59"/>
                    </a:lnTo>
                    <a:lnTo>
                      <a:pt x="371" y="60"/>
                    </a:lnTo>
                    <a:lnTo>
                      <a:pt x="375" y="60"/>
                    </a:lnTo>
                    <a:lnTo>
                      <a:pt x="375" y="62"/>
                    </a:lnTo>
                    <a:lnTo>
                      <a:pt x="380" y="62"/>
                    </a:lnTo>
                    <a:lnTo>
                      <a:pt x="380" y="63"/>
                    </a:lnTo>
                    <a:lnTo>
                      <a:pt x="384" y="63"/>
                    </a:lnTo>
                    <a:lnTo>
                      <a:pt x="384" y="64"/>
                    </a:lnTo>
                    <a:lnTo>
                      <a:pt x="389" y="64"/>
                    </a:lnTo>
                    <a:lnTo>
                      <a:pt x="389" y="65"/>
                    </a:lnTo>
                    <a:lnTo>
                      <a:pt x="393" y="65"/>
                    </a:lnTo>
                    <a:lnTo>
                      <a:pt x="393" y="67"/>
                    </a:lnTo>
                    <a:lnTo>
                      <a:pt x="398" y="67"/>
                    </a:lnTo>
                    <a:lnTo>
                      <a:pt x="398" y="68"/>
                    </a:lnTo>
                    <a:lnTo>
                      <a:pt x="402" y="68"/>
                    </a:lnTo>
                    <a:lnTo>
                      <a:pt x="402" y="70"/>
                    </a:lnTo>
                    <a:lnTo>
                      <a:pt x="406" y="70"/>
                    </a:lnTo>
                    <a:lnTo>
                      <a:pt x="406" y="72"/>
                    </a:lnTo>
                    <a:lnTo>
                      <a:pt x="411" y="72"/>
                    </a:lnTo>
                    <a:lnTo>
                      <a:pt x="411" y="73"/>
                    </a:lnTo>
                    <a:lnTo>
                      <a:pt x="415" y="73"/>
                    </a:lnTo>
                    <a:lnTo>
                      <a:pt x="415" y="75"/>
                    </a:lnTo>
                    <a:lnTo>
                      <a:pt x="420" y="75"/>
                    </a:lnTo>
                    <a:lnTo>
                      <a:pt x="420" y="76"/>
                    </a:lnTo>
                    <a:lnTo>
                      <a:pt x="424" y="76"/>
                    </a:lnTo>
                    <a:lnTo>
                      <a:pt x="424" y="78"/>
                    </a:lnTo>
                    <a:lnTo>
                      <a:pt x="429" y="78"/>
                    </a:lnTo>
                    <a:lnTo>
                      <a:pt x="429" y="80"/>
                    </a:lnTo>
                    <a:lnTo>
                      <a:pt x="433" y="80"/>
                    </a:lnTo>
                    <a:lnTo>
                      <a:pt x="433" y="82"/>
                    </a:lnTo>
                    <a:lnTo>
                      <a:pt x="437" y="82"/>
                    </a:lnTo>
                    <a:lnTo>
                      <a:pt x="437" y="85"/>
                    </a:lnTo>
                    <a:lnTo>
                      <a:pt x="442" y="85"/>
                    </a:lnTo>
                    <a:lnTo>
                      <a:pt x="442" y="87"/>
                    </a:lnTo>
                    <a:lnTo>
                      <a:pt x="446" y="87"/>
                    </a:lnTo>
                    <a:lnTo>
                      <a:pt x="446" y="89"/>
                    </a:lnTo>
                    <a:lnTo>
                      <a:pt x="451" y="89"/>
                    </a:lnTo>
                    <a:lnTo>
                      <a:pt x="451" y="91"/>
                    </a:lnTo>
                    <a:lnTo>
                      <a:pt x="455" y="91"/>
                    </a:lnTo>
                    <a:lnTo>
                      <a:pt x="455" y="94"/>
                    </a:lnTo>
                    <a:lnTo>
                      <a:pt x="459" y="94"/>
                    </a:lnTo>
                    <a:lnTo>
                      <a:pt x="459" y="97"/>
                    </a:lnTo>
                    <a:lnTo>
                      <a:pt x="464" y="97"/>
                    </a:lnTo>
                    <a:lnTo>
                      <a:pt x="464" y="99"/>
                    </a:lnTo>
                    <a:lnTo>
                      <a:pt x="468" y="99"/>
                    </a:lnTo>
                    <a:lnTo>
                      <a:pt x="468" y="102"/>
                    </a:lnTo>
                    <a:lnTo>
                      <a:pt x="473" y="102"/>
                    </a:lnTo>
                    <a:lnTo>
                      <a:pt x="473" y="105"/>
                    </a:lnTo>
                    <a:lnTo>
                      <a:pt x="477" y="105"/>
                    </a:lnTo>
                    <a:lnTo>
                      <a:pt x="477" y="107"/>
                    </a:lnTo>
                    <a:lnTo>
                      <a:pt x="481" y="107"/>
                    </a:lnTo>
                    <a:lnTo>
                      <a:pt x="481" y="110"/>
                    </a:lnTo>
                    <a:lnTo>
                      <a:pt x="486" y="110"/>
                    </a:lnTo>
                    <a:lnTo>
                      <a:pt x="486" y="113"/>
                    </a:lnTo>
                    <a:lnTo>
                      <a:pt x="490" y="113"/>
                    </a:lnTo>
                    <a:lnTo>
                      <a:pt x="490" y="117"/>
                    </a:lnTo>
                    <a:lnTo>
                      <a:pt x="495" y="117"/>
                    </a:lnTo>
                    <a:lnTo>
                      <a:pt x="495" y="120"/>
                    </a:lnTo>
                    <a:lnTo>
                      <a:pt x="499" y="120"/>
                    </a:lnTo>
                    <a:lnTo>
                      <a:pt x="499" y="123"/>
                    </a:lnTo>
                    <a:lnTo>
                      <a:pt x="504" y="123"/>
                    </a:lnTo>
                    <a:lnTo>
                      <a:pt x="504" y="126"/>
                    </a:lnTo>
                    <a:lnTo>
                      <a:pt x="508" y="126"/>
                    </a:lnTo>
                    <a:lnTo>
                      <a:pt x="508" y="129"/>
                    </a:lnTo>
                    <a:lnTo>
                      <a:pt x="512" y="129"/>
                    </a:lnTo>
                    <a:lnTo>
                      <a:pt x="512" y="132"/>
                    </a:lnTo>
                    <a:lnTo>
                      <a:pt x="517" y="132"/>
                    </a:lnTo>
                    <a:lnTo>
                      <a:pt x="517" y="135"/>
                    </a:lnTo>
                    <a:lnTo>
                      <a:pt x="521" y="135"/>
                    </a:lnTo>
                    <a:lnTo>
                      <a:pt x="521" y="138"/>
                    </a:lnTo>
                    <a:lnTo>
                      <a:pt x="526" y="138"/>
                    </a:lnTo>
                    <a:lnTo>
                      <a:pt x="526" y="142"/>
                    </a:lnTo>
                    <a:lnTo>
                      <a:pt x="530" y="142"/>
                    </a:lnTo>
                    <a:lnTo>
                      <a:pt x="530" y="145"/>
                    </a:lnTo>
                    <a:lnTo>
                      <a:pt x="535" y="145"/>
                    </a:lnTo>
                    <a:lnTo>
                      <a:pt x="535" y="148"/>
                    </a:lnTo>
                    <a:lnTo>
                      <a:pt x="539" y="148"/>
                    </a:lnTo>
                    <a:lnTo>
                      <a:pt x="539" y="150"/>
                    </a:lnTo>
                    <a:lnTo>
                      <a:pt x="543" y="150"/>
                    </a:lnTo>
                    <a:lnTo>
                      <a:pt x="543" y="152"/>
                    </a:lnTo>
                    <a:lnTo>
                      <a:pt x="548" y="152"/>
                    </a:lnTo>
                    <a:lnTo>
                      <a:pt x="548" y="155"/>
                    </a:lnTo>
                    <a:lnTo>
                      <a:pt x="552" y="155"/>
                    </a:lnTo>
                    <a:lnTo>
                      <a:pt x="552" y="157"/>
                    </a:lnTo>
                    <a:lnTo>
                      <a:pt x="557" y="157"/>
                    </a:lnTo>
                    <a:lnTo>
                      <a:pt x="557" y="159"/>
                    </a:lnTo>
                    <a:lnTo>
                      <a:pt x="561" y="159"/>
                    </a:lnTo>
                    <a:lnTo>
                      <a:pt x="561" y="162"/>
                    </a:lnTo>
                    <a:lnTo>
                      <a:pt x="565" y="162"/>
                    </a:lnTo>
                    <a:lnTo>
                      <a:pt x="565" y="164"/>
                    </a:lnTo>
                    <a:lnTo>
                      <a:pt x="570" y="164"/>
                    </a:lnTo>
                    <a:lnTo>
                      <a:pt x="570" y="166"/>
                    </a:lnTo>
                    <a:lnTo>
                      <a:pt x="574" y="166"/>
                    </a:lnTo>
                    <a:lnTo>
                      <a:pt x="574" y="167"/>
                    </a:lnTo>
                    <a:lnTo>
                      <a:pt x="579" y="167"/>
                    </a:lnTo>
                    <a:lnTo>
                      <a:pt x="579" y="169"/>
                    </a:lnTo>
                    <a:lnTo>
                      <a:pt x="583" y="169"/>
                    </a:lnTo>
                    <a:lnTo>
                      <a:pt x="583" y="171"/>
                    </a:lnTo>
                    <a:lnTo>
                      <a:pt x="587" y="171"/>
                    </a:lnTo>
                    <a:lnTo>
                      <a:pt x="587" y="173"/>
                    </a:lnTo>
                    <a:lnTo>
                      <a:pt x="592" y="173"/>
                    </a:lnTo>
                    <a:lnTo>
                      <a:pt x="592" y="175"/>
                    </a:lnTo>
                    <a:lnTo>
                      <a:pt x="596" y="175"/>
                    </a:lnTo>
                    <a:lnTo>
                      <a:pt x="596" y="177"/>
                    </a:lnTo>
                    <a:lnTo>
                      <a:pt x="601" y="177"/>
                    </a:lnTo>
                    <a:lnTo>
                      <a:pt x="601" y="178"/>
                    </a:lnTo>
                    <a:lnTo>
                      <a:pt x="605" y="178"/>
                    </a:lnTo>
                    <a:lnTo>
                      <a:pt x="605" y="180"/>
                    </a:lnTo>
                    <a:lnTo>
                      <a:pt x="610" y="180"/>
                    </a:lnTo>
                    <a:lnTo>
                      <a:pt x="610" y="181"/>
                    </a:lnTo>
                    <a:lnTo>
                      <a:pt x="614" y="181"/>
                    </a:lnTo>
                    <a:lnTo>
                      <a:pt x="614" y="183"/>
                    </a:lnTo>
                    <a:lnTo>
                      <a:pt x="618" y="183"/>
                    </a:lnTo>
                    <a:lnTo>
                      <a:pt x="618" y="184"/>
                    </a:lnTo>
                    <a:lnTo>
                      <a:pt x="623" y="184"/>
                    </a:lnTo>
                    <a:lnTo>
                      <a:pt x="623" y="185"/>
                    </a:lnTo>
                    <a:lnTo>
                      <a:pt x="627" y="185"/>
                    </a:lnTo>
                    <a:lnTo>
                      <a:pt x="627" y="186"/>
                    </a:lnTo>
                    <a:lnTo>
                      <a:pt x="632" y="186"/>
                    </a:lnTo>
                    <a:lnTo>
                      <a:pt x="632" y="188"/>
                    </a:lnTo>
                    <a:lnTo>
                      <a:pt x="636" y="188"/>
                    </a:lnTo>
                    <a:lnTo>
                      <a:pt x="636" y="189"/>
                    </a:lnTo>
                    <a:lnTo>
                      <a:pt x="640" y="189"/>
                    </a:lnTo>
                    <a:lnTo>
                      <a:pt x="640" y="190"/>
                    </a:lnTo>
                    <a:lnTo>
                      <a:pt x="645" y="190"/>
                    </a:lnTo>
                    <a:lnTo>
                      <a:pt x="645" y="191"/>
                    </a:lnTo>
                    <a:lnTo>
                      <a:pt x="649" y="191"/>
                    </a:lnTo>
                    <a:lnTo>
                      <a:pt x="649" y="192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8" y="194"/>
                    </a:lnTo>
                    <a:lnTo>
                      <a:pt x="658" y="194"/>
                    </a:lnTo>
                    <a:lnTo>
                      <a:pt x="663" y="194"/>
                    </a:lnTo>
                    <a:lnTo>
                      <a:pt x="663" y="195"/>
                    </a:lnTo>
                    <a:lnTo>
                      <a:pt x="667" y="195"/>
                    </a:lnTo>
                    <a:lnTo>
                      <a:pt x="667" y="196"/>
                    </a:lnTo>
                    <a:lnTo>
                      <a:pt x="671" y="196"/>
                    </a:lnTo>
                    <a:lnTo>
                      <a:pt x="671" y="197"/>
                    </a:lnTo>
                    <a:lnTo>
                      <a:pt x="676" y="197"/>
                    </a:lnTo>
                    <a:lnTo>
                      <a:pt x="676" y="198"/>
                    </a:lnTo>
                    <a:lnTo>
                      <a:pt x="680" y="198"/>
                    </a:lnTo>
                    <a:lnTo>
                      <a:pt x="680" y="199"/>
                    </a:lnTo>
                    <a:lnTo>
                      <a:pt x="685" y="199"/>
                    </a:lnTo>
                    <a:lnTo>
                      <a:pt x="685" y="199"/>
                    </a:lnTo>
                    <a:lnTo>
                      <a:pt x="689" y="199"/>
                    </a:lnTo>
                    <a:lnTo>
                      <a:pt x="689" y="200"/>
                    </a:lnTo>
                    <a:lnTo>
                      <a:pt x="694" y="200"/>
                    </a:lnTo>
                    <a:lnTo>
                      <a:pt x="694" y="201"/>
                    </a:lnTo>
                    <a:lnTo>
                      <a:pt x="698" y="201"/>
                    </a:lnTo>
                    <a:lnTo>
                      <a:pt x="698" y="201"/>
                    </a:lnTo>
                    <a:lnTo>
                      <a:pt x="702" y="201"/>
                    </a:lnTo>
                    <a:lnTo>
                      <a:pt x="702" y="202"/>
                    </a:lnTo>
                    <a:lnTo>
                      <a:pt x="707" y="202"/>
                    </a:lnTo>
                    <a:lnTo>
                      <a:pt x="707" y="203"/>
                    </a:lnTo>
                    <a:lnTo>
                      <a:pt x="711" y="203"/>
                    </a:lnTo>
                    <a:lnTo>
                      <a:pt x="711" y="203"/>
                    </a:lnTo>
                    <a:lnTo>
                      <a:pt x="716" y="203"/>
                    </a:lnTo>
                    <a:lnTo>
                      <a:pt x="716" y="204"/>
                    </a:lnTo>
                    <a:lnTo>
                      <a:pt x="720" y="204"/>
                    </a:lnTo>
                    <a:lnTo>
                      <a:pt x="720" y="204"/>
                    </a:lnTo>
                    <a:lnTo>
                      <a:pt x="724" y="204"/>
                    </a:lnTo>
                    <a:lnTo>
                      <a:pt x="724" y="204"/>
                    </a:lnTo>
                    <a:lnTo>
                      <a:pt x="729" y="204"/>
                    </a:lnTo>
                    <a:lnTo>
                      <a:pt x="729" y="204"/>
                    </a:lnTo>
                  </a:path>
                </a:pathLst>
              </a:custGeom>
              <a:noFill/>
              <a:ln w="4763" cap="flat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0">
                <a:extLst>
                  <a:ext uri="{FF2B5EF4-FFF2-40B4-BE49-F238E27FC236}">
                    <a16:creationId xmlns:a16="http://schemas.microsoft.com/office/drawing/2014/main" id="{93DB756A-4673-43A1-ADD8-B6C2AF1E5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" y="1420"/>
                <a:ext cx="729" cy="690"/>
              </a:xfrm>
              <a:custGeom>
                <a:avLst/>
                <a:gdLst>
                  <a:gd name="T0" fmla="*/ 0 w 729"/>
                  <a:gd name="T1" fmla="*/ 0 h 690"/>
                  <a:gd name="T2" fmla="*/ 13 w 729"/>
                  <a:gd name="T3" fmla="*/ 4 h 690"/>
                  <a:gd name="T4" fmla="*/ 31 w 729"/>
                  <a:gd name="T5" fmla="*/ 9 h 690"/>
                  <a:gd name="T6" fmla="*/ 53 w 729"/>
                  <a:gd name="T7" fmla="*/ 11 h 690"/>
                  <a:gd name="T8" fmla="*/ 62 w 729"/>
                  <a:gd name="T9" fmla="*/ 21 h 690"/>
                  <a:gd name="T10" fmla="*/ 80 w 729"/>
                  <a:gd name="T11" fmla="*/ 24 h 690"/>
                  <a:gd name="T12" fmla="*/ 88 w 729"/>
                  <a:gd name="T13" fmla="*/ 28 h 690"/>
                  <a:gd name="T14" fmla="*/ 102 w 729"/>
                  <a:gd name="T15" fmla="*/ 29 h 690"/>
                  <a:gd name="T16" fmla="*/ 115 w 729"/>
                  <a:gd name="T17" fmla="*/ 38 h 690"/>
                  <a:gd name="T18" fmla="*/ 128 w 729"/>
                  <a:gd name="T19" fmla="*/ 41 h 690"/>
                  <a:gd name="T20" fmla="*/ 150 w 729"/>
                  <a:gd name="T21" fmla="*/ 48 h 690"/>
                  <a:gd name="T22" fmla="*/ 163 w 729"/>
                  <a:gd name="T23" fmla="*/ 51 h 690"/>
                  <a:gd name="T24" fmla="*/ 172 w 729"/>
                  <a:gd name="T25" fmla="*/ 67 h 690"/>
                  <a:gd name="T26" fmla="*/ 194 w 729"/>
                  <a:gd name="T27" fmla="*/ 70 h 690"/>
                  <a:gd name="T28" fmla="*/ 203 w 729"/>
                  <a:gd name="T29" fmla="*/ 77 h 690"/>
                  <a:gd name="T30" fmla="*/ 217 w 729"/>
                  <a:gd name="T31" fmla="*/ 86 h 690"/>
                  <a:gd name="T32" fmla="*/ 225 w 729"/>
                  <a:gd name="T33" fmla="*/ 91 h 690"/>
                  <a:gd name="T34" fmla="*/ 243 w 729"/>
                  <a:gd name="T35" fmla="*/ 101 h 690"/>
                  <a:gd name="T36" fmla="*/ 252 w 729"/>
                  <a:gd name="T37" fmla="*/ 106 h 690"/>
                  <a:gd name="T38" fmla="*/ 269 w 729"/>
                  <a:gd name="T39" fmla="*/ 111 h 690"/>
                  <a:gd name="T40" fmla="*/ 278 w 729"/>
                  <a:gd name="T41" fmla="*/ 113 h 690"/>
                  <a:gd name="T42" fmla="*/ 296 w 729"/>
                  <a:gd name="T43" fmla="*/ 120 h 690"/>
                  <a:gd name="T44" fmla="*/ 305 w 729"/>
                  <a:gd name="T45" fmla="*/ 135 h 690"/>
                  <a:gd name="T46" fmla="*/ 318 w 729"/>
                  <a:gd name="T47" fmla="*/ 140 h 690"/>
                  <a:gd name="T48" fmla="*/ 331 w 729"/>
                  <a:gd name="T49" fmla="*/ 149 h 690"/>
                  <a:gd name="T50" fmla="*/ 345 w 729"/>
                  <a:gd name="T51" fmla="*/ 156 h 690"/>
                  <a:gd name="T52" fmla="*/ 353 w 729"/>
                  <a:gd name="T53" fmla="*/ 165 h 690"/>
                  <a:gd name="T54" fmla="*/ 371 w 729"/>
                  <a:gd name="T55" fmla="*/ 182 h 690"/>
                  <a:gd name="T56" fmla="*/ 380 w 729"/>
                  <a:gd name="T57" fmla="*/ 199 h 690"/>
                  <a:gd name="T58" fmla="*/ 393 w 729"/>
                  <a:gd name="T59" fmla="*/ 206 h 690"/>
                  <a:gd name="T60" fmla="*/ 402 w 729"/>
                  <a:gd name="T61" fmla="*/ 227 h 690"/>
                  <a:gd name="T62" fmla="*/ 415 w 729"/>
                  <a:gd name="T63" fmla="*/ 242 h 690"/>
                  <a:gd name="T64" fmla="*/ 424 w 729"/>
                  <a:gd name="T65" fmla="*/ 249 h 690"/>
                  <a:gd name="T66" fmla="*/ 437 w 729"/>
                  <a:gd name="T67" fmla="*/ 263 h 690"/>
                  <a:gd name="T68" fmla="*/ 446 w 729"/>
                  <a:gd name="T69" fmla="*/ 285 h 690"/>
                  <a:gd name="T70" fmla="*/ 459 w 729"/>
                  <a:gd name="T71" fmla="*/ 296 h 690"/>
                  <a:gd name="T72" fmla="*/ 468 w 729"/>
                  <a:gd name="T73" fmla="*/ 336 h 690"/>
                  <a:gd name="T74" fmla="*/ 481 w 729"/>
                  <a:gd name="T75" fmla="*/ 360 h 690"/>
                  <a:gd name="T76" fmla="*/ 490 w 729"/>
                  <a:gd name="T77" fmla="*/ 398 h 690"/>
                  <a:gd name="T78" fmla="*/ 504 w 729"/>
                  <a:gd name="T79" fmla="*/ 426 h 690"/>
                  <a:gd name="T80" fmla="*/ 512 w 729"/>
                  <a:gd name="T81" fmla="*/ 459 h 690"/>
                  <a:gd name="T82" fmla="*/ 526 w 729"/>
                  <a:gd name="T83" fmla="*/ 479 h 690"/>
                  <a:gd name="T84" fmla="*/ 535 w 729"/>
                  <a:gd name="T85" fmla="*/ 504 h 690"/>
                  <a:gd name="T86" fmla="*/ 548 w 729"/>
                  <a:gd name="T87" fmla="*/ 527 h 690"/>
                  <a:gd name="T88" fmla="*/ 557 w 729"/>
                  <a:gd name="T89" fmla="*/ 544 h 690"/>
                  <a:gd name="T90" fmla="*/ 570 w 729"/>
                  <a:gd name="T91" fmla="*/ 565 h 690"/>
                  <a:gd name="T92" fmla="*/ 579 w 729"/>
                  <a:gd name="T93" fmla="*/ 577 h 690"/>
                  <a:gd name="T94" fmla="*/ 592 w 729"/>
                  <a:gd name="T95" fmla="*/ 586 h 690"/>
                  <a:gd name="T96" fmla="*/ 601 w 729"/>
                  <a:gd name="T97" fmla="*/ 593 h 690"/>
                  <a:gd name="T98" fmla="*/ 614 w 729"/>
                  <a:gd name="T99" fmla="*/ 600 h 690"/>
                  <a:gd name="T100" fmla="*/ 623 w 729"/>
                  <a:gd name="T101" fmla="*/ 609 h 690"/>
                  <a:gd name="T102" fmla="*/ 636 w 729"/>
                  <a:gd name="T103" fmla="*/ 617 h 690"/>
                  <a:gd name="T104" fmla="*/ 645 w 729"/>
                  <a:gd name="T105" fmla="*/ 635 h 690"/>
                  <a:gd name="T106" fmla="*/ 658 w 729"/>
                  <a:gd name="T107" fmla="*/ 644 h 690"/>
                  <a:gd name="T108" fmla="*/ 667 w 729"/>
                  <a:gd name="T109" fmla="*/ 653 h 690"/>
                  <a:gd name="T110" fmla="*/ 680 w 729"/>
                  <a:gd name="T111" fmla="*/ 668 h 690"/>
                  <a:gd name="T112" fmla="*/ 689 w 729"/>
                  <a:gd name="T113" fmla="*/ 677 h 690"/>
                  <a:gd name="T114" fmla="*/ 702 w 729"/>
                  <a:gd name="T115" fmla="*/ 679 h 690"/>
                  <a:gd name="T116" fmla="*/ 711 w 729"/>
                  <a:gd name="T117" fmla="*/ 686 h 690"/>
                  <a:gd name="T118" fmla="*/ 724 w 729"/>
                  <a:gd name="T11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9" h="69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31" y="5"/>
                    </a:lnTo>
                    <a:lnTo>
                      <a:pt x="31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3" y="17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62" y="17"/>
                    </a:lnTo>
                    <a:lnTo>
                      <a:pt x="62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5" y="21"/>
                    </a:lnTo>
                    <a:lnTo>
                      <a:pt x="75" y="24"/>
                    </a:lnTo>
                    <a:lnTo>
                      <a:pt x="80" y="24"/>
                    </a:lnTo>
                    <a:lnTo>
                      <a:pt x="80" y="26"/>
                    </a:lnTo>
                    <a:lnTo>
                      <a:pt x="84" y="26"/>
                    </a:lnTo>
                    <a:lnTo>
                      <a:pt x="84" y="28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2" y="29"/>
                    </a:lnTo>
                    <a:lnTo>
                      <a:pt x="102" y="34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15" y="34"/>
                    </a:lnTo>
                    <a:lnTo>
                      <a:pt x="115" y="38"/>
                    </a:lnTo>
                    <a:lnTo>
                      <a:pt x="119" y="38"/>
                    </a:lnTo>
                    <a:lnTo>
                      <a:pt x="119" y="41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8" y="41"/>
                    </a:lnTo>
                    <a:lnTo>
                      <a:pt x="128" y="43"/>
                    </a:lnTo>
                    <a:lnTo>
                      <a:pt x="133" y="43"/>
                    </a:lnTo>
                    <a:lnTo>
                      <a:pt x="133" y="46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55" y="48"/>
                    </a:lnTo>
                    <a:lnTo>
                      <a:pt x="155" y="50"/>
                    </a:lnTo>
                    <a:lnTo>
                      <a:pt x="159" y="50"/>
                    </a:lnTo>
                    <a:lnTo>
                      <a:pt x="159" y="51"/>
                    </a:lnTo>
                    <a:lnTo>
                      <a:pt x="163" y="51"/>
                    </a:lnTo>
                    <a:lnTo>
                      <a:pt x="163" y="58"/>
                    </a:lnTo>
                    <a:lnTo>
                      <a:pt x="168" y="58"/>
                    </a:lnTo>
                    <a:lnTo>
                      <a:pt x="168" y="62"/>
                    </a:lnTo>
                    <a:lnTo>
                      <a:pt x="172" y="62"/>
                    </a:lnTo>
                    <a:lnTo>
                      <a:pt x="172" y="67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90" y="69"/>
                    </a:lnTo>
                    <a:lnTo>
                      <a:pt x="190" y="70"/>
                    </a:lnTo>
                    <a:lnTo>
                      <a:pt x="194" y="70"/>
                    </a:lnTo>
                    <a:lnTo>
                      <a:pt x="194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203" y="74"/>
                    </a:lnTo>
                    <a:lnTo>
                      <a:pt x="203" y="77"/>
                    </a:lnTo>
                    <a:lnTo>
                      <a:pt x="208" y="77"/>
                    </a:lnTo>
                    <a:lnTo>
                      <a:pt x="208" y="82"/>
                    </a:lnTo>
                    <a:lnTo>
                      <a:pt x="212" y="82"/>
                    </a:lnTo>
                    <a:lnTo>
                      <a:pt x="212" y="86"/>
                    </a:lnTo>
                    <a:lnTo>
                      <a:pt x="217" y="86"/>
                    </a:lnTo>
                    <a:lnTo>
                      <a:pt x="217" y="86"/>
                    </a:lnTo>
                    <a:lnTo>
                      <a:pt x="221" y="86"/>
                    </a:lnTo>
                    <a:lnTo>
                      <a:pt x="221" y="87"/>
                    </a:lnTo>
                    <a:lnTo>
                      <a:pt x="225" y="87"/>
                    </a:lnTo>
                    <a:lnTo>
                      <a:pt x="225" y="91"/>
                    </a:lnTo>
                    <a:lnTo>
                      <a:pt x="230" y="91"/>
                    </a:lnTo>
                    <a:lnTo>
                      <a:pt x="230" y="94"/>
                    </a:lnTo>
                    <a:lnTo>
                      <a:pt x="239" y="94"/>
                    </a:lnTo>
                    <a:lnTo>
                      <a:pt x="239" y="101"/>
                    </a:lnTo>
                    <a:lnTo>
                      <a:pt x="243" y="101"/>
                    </a:lnTo>
                    <a:lnTo>
                      <a:pt x="243" y="103"/>
                    </a:lnTo>
                    <a:lnTo>
                      <a:pt x="247" y="103"/>
                    </a:lnTo>
                    <a:lnTo>
                      <a:pt x="247" y="105"/>
                    </a:lnTo>
                    <a:lnTo>
                      <a:pt x="252" y="105"/>
                    </a:lnTo>
                    <a:lnTo>
                      <a:pt x="252" y="106"/>
                    </a:lnTo>
                    <a:lnTo>
                      <a:pt x="256" y="106"/>
                    </a:lnTo>
                    <a:lnTo>
                      <a:pt x="256" y="108"/>
                    </a:lnTo>
                    <a:lnTo>
                      <a:pt x="261" y="108"/>
                    </a:lnTo>
                    <a:lnTo>
                      <a:pt x="261" y="111"/>
                    </a:lnTo>
                    <a:lnTo>
                      <a:pt x="269" y="111"/>
                    </a:lnTo>
                    <a:lnTo>
                      <a:pt x="269" y="111"/>
                    </a:lnTo>
                    <a:lnTo>
                      <a:pt x="274" y="111"/>
                    </a:lnTo>
                    <a:lnTo>
                      <a:pt x="274" y="111"/>
                    </a:lnTo>
                    <a:lnTo>
                      <a:pt x="278" y="111"/>
                    </a:lnTo>
                    <a:lnTo>
                      <a:pt x="278" y="113"/>
                    </a:lnTo>
                    <a:lnTo>
                      <a:pt x="283" y="113"/>
                    </a:lnTo>
                    <a:lnTo>
                      <a:pt x="283" y="115"/>
                    </a:lnTo>
                    <a:lnTo>
                      <a:pt x="287" y="115"/>
                    </a:lnTo>
                    <a:lnTo>
                      <a:pt x="287" y="120"/>
                    </a:lnTo>
                    <a:lnTo>
                      <a:pt x="296" y="120"/>
                    </a:lnTo>
                    <a:lnTo>
                      <a:pt x="296" y="127"/>
                    </a:lnTo>
                    <a:lnTo>
                      <a:pt x="300" y="127"/>
                    </a:lnTo>
                    <a:lnTo>
                      <a:pt x="300" y="129"/>
                    </a:lnTo>
                    <a:lnTo>
                      <a:pt x="305" y="129"/>
                    </a:lnTo>
                    <a:lnTo>
                      <a:pt x="305" y="135"/>
                    </a:lnTo>
                    <a:lnTo>
                      <a:pt x="309" y="135"/>
                    </a:lnTo>
                    <a:lnTo>
                      <a:pt x="309" y="140"/>
                    </a:lnTo>
                    <a:lnTo>
                      <a:pt x="314" y="140"/>
                    </a:lnTo>
                    <a:lnTo>
                      <a:pt x="314" y="140"/>
                    </a:lnTo>
                    <a:lnTo>
                      <a:pt x="318" y="140"/>
                    </a:lnTo>
                    <a:lnTo>
                      <a:pt x="318" y="144"/>
                    </a:lnTo>
                    <a:lnTo>
                      <a:pt x="322" y="144"/>
                    </a:lnTo>
                    <a:lnTo>
                      <a:pt x="322" y="146"/>
                    </a:lnTo>
                    <a:lnTo>
                      <a:pt x="331" y="146"/>
                    </a:lnTo>
                    <a:lnTo>
                      <a:pt x="331" y="149"/>
                    </a:lnTo>
                    <a:lnTo>
                      <a:pt x="336" y="149"/>
                    </a:lnTo>
                    <a:lnTo>
                      <a:pt x="336" y="154"/>
                    </a:lnTo>
                    <a:lnTo>
                      <a:pt x="340" y="154"/>
                    </a:lnTo>
                    <a:lnTo>
                      <a:pt x="340" y="156"/>
                    </a:lnTo>
                    <a:lnTo>
                      <a:pt x="345" y="156"/>
                    </a:lnTo>
                    <a:lnTo>
                      <a:pt x="345" y="159"/>
                    </a:lnTo>
                    <a:lnTo>
                      <a:pt x="349" y="159"/>
                    </a:lnTo>
                    <a:lnTo>
                      <a:pt x="349" y="163"/>
                    </a:lnTo>
                    <a:lnTo>
                      <a:pt x="353" y="163"/>
                    </a:lnTo>
                    <a:lnTo>
                      <a:pt x="353" y="165"/>
                    </a:lnTo>
                    <a:lnTo>
                      <a:pt x="362" y="165"/>
                    </a:lnTo>
                    <a:lnTo>
                      <a:pt x="362" y="175"/>
                    </a:lnTo>
                    <a:lnTo>
                      <a:pt x="367" y="175"/>
                    </a:lnTo>
                    <a:lnTo>
                      <a:pt x="367" y="182"/>
                    </a:lnTo>
                    <a:lnTo>
                      <a:pt x="371" y="182"/>
                    </a:lnTo>
                    <a:lnTo>
                      <a:pt x="371" y="189"/>
                    </a:lnTo>
                    <a:lnTo>
                      <a:pt x="375" y="189"/>
                    </a:lnTo>
                    <a:lnTo>
                      <a:pt x="375" y="197"/>
                    </a:lnTo>
                    <a:lnTo>
                      <a:pt x="380" y="197"/>
                    </a:lnTo>
                    <a:lnTo>
                      <a:pt x="380" y="199"/>
                    </a:lnTo>
                    <a:lnTo>
                      <a:pt x="384" y="199"/>
                    </a:lnTo>
                    <a:lnTo>
                      <a:pt x="384" y="201"/>
                    </a:lnTo>
                    <a:lnTo>
                      <a:pt x="389" y="201"/>
                    </a:lnTo>
                    <a:lnTo>
                      <a:pt x="389" y="206"/>
                    </a:lnTo>
                    <a:lnTo>
                      <a:pt x="393" y="206"/>
                    </a:lnTo>
                    <a:lnTo>
                      <a:pt x="393" y="211"/>
                    </a:lnTo>
                    <a:lnTo>
                      <a:pt x="398" y="211"/>
                    </a:lnTo>
                    <a:lnTo>
                      <a:pt x="398" y="215"/>
                    </a:lnTo>
                    <a:lnTo>
                      <a:pt x="402" y="215"/>
                    </a:lnTo>
                    <a:lnTo>
                      <a:pt x="402" y="227"/>
                    </a:lnTo>
                    <a:lnTo>
                      <a:pt x="406" y="227"/>
                    </a:lnTo>
                    <a:lnTo>
                      <a:pt x="406" y="234"/>
                    </a:lnTo>
                    <a:lnTo>
                      <a:pt x="411" y="234"/>
                    </a:lnTo>
                    <a:lnTo>
                      <a:pt x="411" y="242"/>
                    </a:lnTo>
                    <a:lnTo>
                      <a:pt x="415" y="242"/>
                    </a:lnTo>
                    <a:lnTo>
                      <a:pt x="415" y="244"/>
                    </a:lnTo>
                    <a:lnTo>
                      <a:pt x="420" y="244"/>
                    </a:lnTo>
                    <a:lnTo>
                      <a:pt x="420" y="247"/>
                    </a:lnTo>
                    <a:lnTo>
                      <a:pt x="424" y="247"/>
                    </a:lnTo>
                    <a:lnTo>
                      <a:pt x="424" y="249"/>
                    </a:lnTo>
                    <a:lnTo>
                      <a:pt x="429" y="249"/>
                    </a:lnTo>
                    <a:lnTo>
                      <a:pt x="429" y="256"/>
                    </a:lnTo>
                    <a:lnTo>
                      <a:pt x="433" y="256"/>
                    </a:lnTo>
                    <a:lnTo>
                      <a:pt x="433" y="263"/>
                    </a:lnTo>
                    <a:lnTo>
                      <a:pt x="437" y="263"/>
                    </a:lnTo>
                    <a:lnTo>
                      <a:pt x="437" y="273"/>
                    </a:lnTo>
                    <a:lnTo>
                      <a:pt x="442" y="273"/>
                    </a:lnTo>
                    <a:lnTo>
                      <a:pt x="442" y="278"/>
                    </a:lnTo>
                    <a:lnTo>
                      <a:pt x="446" y="278"/>
                    </a:lnTo>
                    <a:lnTo>
                      <a:pt x="446" y="285"/>
                    </a:lnTo>
                    <a:lnTo>
                      <a:pt x="451" y="285"/>
                    </a:lnTo>
                    <a:lnTo>
                      <a:pt x="451" y="289"/>
                    </a:lnTo>
                    <a:lnTo>
                      <a:pt x="455" y="289"/>
                    </a:lnTo>
                    <a:lnTo>
                      <a:pt x="455" y="296"/>
                    </a:lnTo>
                    <a:lnTo>
                      <a:pt x="459" y="296"/>
                    </a:lnTo>
                    <a:lnTo>
                      <a:pt x="459" y="304"/>
                    </a:lnTo>
                    <a:lnTo>
                      <a:pt x="464" y="304"/>
                    </a:lnTo>
                    <a:lnTo>
                      <a:pt x="464" y="322"/>
                    </a:lnTo>
                    <a:lnTo>
                      <a:pt x="468" y="322"/>
                    </a:lnTo>
                    <a:lnTo>
                      <a:pt x="468" y="336"/>
                    </a:lnTo>
                    <a:lnTo>
                      <a:pt x="473" y="336"/>
                    </a:lnTo>
                    <a:lnTo>
                      <a:pt x="473" y="356"/>
                    </a:lnTo>
                    <a:lnTo>
                      <a:pt x="477" y="356"/>
                    </a:lnTo>
                    <a:lnTo>
                      <a:pt x="477" y="360"/>
                    </a:lnTo>
                    <a:lnTo>
                      <a:pt x="481" y="360"/>
                    </a:lnTo>
                    <a:lnTo>
                      <a:pt x="481" y="374"/>
                    </a:lnTo>
                    <a:lnTo>
                      <a:pt x="486" y="374"/>
                    </a:lnTo>
                    <a:lnTo>
                      <a:pt x="486" y="384"/>
                    </a:lnTo>
                    <a:lnTo>
                      <a:pt x="490" y="384"/>
                    </a:lnTo>
                    <a:lnTo>
                      <a:pt x="490" y="398"/>
                    </a:lnTo>
                    <a:lnTo>
                      <a:pt x="495" y="398"/>
                    </a:lnTo>
                    <a:lnTo>
                      <a:pt x="495" y="408"/>
                    </a:lnTo>
                    <a:lnTo>
                      <a:pt x="499" y="408"/>
                    </a:lnTo>
                    <a:lnTo>
                      <a:pt x="499" y="426"/>
                    </a:lnTo>
                    <a:lnTo>
                      <a:pt x="504" y="426"/>
                    </a:lnTo>
                    <a:lnTo>
                      <a:pt x="504" y="429"/>
                    </a:lnTo>
                    <a:lnTo>
                      <a:pt x="508" y="429"/>
                    </a:lnTo>
                    <a:lnTo>
                      <a:pt x="508" y="443"/>
                    </a:lnTo>
                    <a:lnTo>
                      <a:pt x="512" y="443"/>
                    </a:lnTo>
                    <a:lnTo>
                      <a:pt x="512" y="459"/>
                    </a:lnTo>
                    <a:lnTo>
                      <a:pt x="517" y="459"/>
                    </a:lnTo>
                    <a:lnTo>
                      <a:pt x="517" y="474"/>
                    </a:lnTo>
                    <a:lnTo>
                      <a:pt x="521" y="474"/>
                    </a:lnTo>
                    <a:lnTo>
                      <a:pt x="521" y="479"/>
                    </a:lnTo>
                    <a:lnTo>
                      <a:pt x="526" y="479"/>
                    </a:lnTo>
                    <a:lnTo>
                      <a:pt x="526" y="481"/>
                    </a:lnTo>
                    <a:lnTo>
                      <a:pt x="530" y="481"/>
                    </a:lnTo>
                    <a:lnTo>
                      <a:pt x="530" y="488"/>
                    </a:lnTo>
                    <a:lnTo>
                      <a:pt x="535" y="488"/>
                    </a:lnTo>
                    <a:lnTo>
                      <a:pt x="535" y="504"/>
                    </a:lnTo>
                    <a:lnTo>
                      <a:pt x="539" y="504"/>
                    </a:lnTo>
                    <a:lnTo>
                      <a:pt x="539" y="518"/>
                    </a:lnTo>
                    <a:lnTo>
                      <a:pt x="543" y="518"/>
                    </a:lnTo>
                    <a:lnTo>
                      <a:pt x="543" y="527"/>
                    </a:lnTo>
                    <a:lnTo>
                      <a:pt x="548" y="527"/>
                    </a:lnTo>
                    <a:lnTo>
                      <a:pt x="548" y="534"/>
                    </a:lnTo>
                    <a:lnTo>
                      <a:pt x="552" y="534"/>
                    </a:lnTo>
                    <a:lnTo>
                      <a:pt x="552" y="539"/>
                    </a:lnTo>
                    <a:lnTo>
                      <a:pt x="557" y="539"/>
                    </a:lnTo>
                    <a:lnTo>
                      <a:pt x="557" y="544"/>
                    </a:lnTo>
                    <a:lnTo>
                      <a:pt x="561" y="544"/>
                    </a:lnTo>
                    <a:lnTo>
                      <a:pt x="561" y="558"/>
                    </a:lnTo>
                    <a:lnTo>
                      <a:pt x="565" y="558"/>
                    </a:lnTo>
                    <a:lnTo>
                      <a:pt x="565" y="565"/>
                    </a:lnTo>
                    <a:lnTo>
                      <a:pt x="570" y="565"/>
                    </a:lnTo>
                    <a:lnTo>
                      <a:pt x="570" y="568"/>
                    </a:lnTo>
                    <a:lnTo>
                      <a:pt x="574" y="568"/>
                    </a:lnTo>
                    <a:lnTo>
                      <a:pt x="574" y="575"/>
                    </a:lnTo>
                    <a:lnTo>
                      <a:pt x="579" y="575"/>
                    </a:lnTo>
                    <a:lnTo>
                      <a:pt x="579" y="577"/>
                    </a:lnTo>
                    <a:lnTo>
                      <a:pt x="583" y="577"/>
                    </a:lnTo>
                    <a:lnTo>
                      <a:pt x="583" y="581"/>
                    </a:lnTo>
                    <a:lnTo>
                      <a:pt x="587" y="581"/>
                    </a:lnTo>
                    <a:lnTo>
                      <a:pt x="587" y="586"/>
                    </a:lnTo>
                    <a:lnTo>
                      <a:pt x="592" y="586"/>
                    </a:lnTo>
                    <a:lnTo>
                      <a:pt x="592" y="588"/>
                    </a:lnTo>
                    <a:lnTo>
                      <a:pt x="596" y="588"/>
                    </a:lnTo>
                    <a:lnTo>
                      <a:pt x="596" y="589"/>
                    </a:lnTo>
                    <a:lnTo>
                      <a:pt x="601" y="589"/>
                    </a:lnTo>
                    <a:lnTo>
                      <a:pt x="601" y="593"/>
                    </a:lnTo>
                    <a:lnTo>
                      <a:pt x="605" y="593"/>
                    </a:lnTo>
                    <a:lnTo>
                      <a:pt x="605" y="595"/>
                    </a:lnTo>
                    <a:lnTo>
                      <a:pt x="610" y="595"/>
                    </a:lnTo>
                    <a:lnTo>
                      <a:pt x="610" y="600"/>
                    </a:lnTo>
                    <a:lnTo>
                      <a:pt x="614" y="600"/>
                    </a:lnTo>
                    <a:lnTo>
                      <a:pt x="614" y="602"/>
                    </a:lnTo>
                    <a:lnTo>
                      <a:pt x="618" y="602"/>
                    </a:lnTo>
                    <a:lnTo>
                      <a:pt x="618" y="605"/>
                    </a:lnTo>
                    <a:lnTo>
                      <a:pt x="623" y="605"/>
                    </a:lnTo>
                    <a:lnTo>
                      <a:pt x="623" y="609"/>
                    </a:lnTo>
                    <a:lnTo>
                      <a:pt x="627" y="609"/>
                    </a:lnTo>
                    <a:lnTo>
                      <a:pt x="627" y="612"/>
                    </a:lnTo>
                    <a:lnTo>
                      <a:pt x="632" y="612"/>
                    </a:lnTo>
                    <a:lnTo>
                      <a:pt x="632" y="617"/>
                    </a:lnTo>
                    <a:lnTo>
                      <a:pt x="636" y="617"/>
                    </a:lnTo>
                    <a:lnTo>
                      <a:pt x="636" y="623"/>
                    </a:lnTo>
                    <a:lnTo>
                      <a:pt x="640" y="623"/>
                    </a:lnTo>
                    <a:lnTo>
                      <a:pt x="640" y="631"/>
                    </a:lnTo>
                    <a:lnTo>
                      <a:pt x="645" y="631"/>
                    </a:lnTo>
                    <a:lnTo>
                      <a:pt x="645" y="635"/>
                    </a:lnTo>
                    <a:lnTo>
                      <a:pt x="649" y="635"/>
                    </a:lnTo>
                    <a:lnTo>
                      <a:pt x="649" y="635"/>
                    </a:lnTo>
                    <a:lnTo>
                      <a:pt x="654" y="635"/>
                    </a:lnTo>
                    <a:lnTo>
                      <a:pt x="654" y="644"/>
                    </a:lnTo>
                    <a:lnTo>
                      <a:pt x="658" y="644"/>
                    </a:lnTo>
                    <a:lnTo>
                      <a:pt x="658" y="646"/>
                    </a:lnTo>
                    <a:lnTo>
                      <a:pt x="663" y="646"/>
                    </a:lnTo>
                    <a:lnTo>
                      <a:pt x="663" y="649"/>
                    </a:lnTo>
                    <a:lnTo>
                      <a:pt x="667" y="649"/>
                    </a:lnTo>
                    <a:lnTo>
                      <a:pt x="667" y="653"/>
                    </a:lnTo>
                    <a:lnTo>
                      <a:pt x="671" y="653"/>
                    </a:lnTo>
                    <a:lnTo>
                      <a:pt x="671" y="665"/>
                    </a:lnTo>
                    <a:lnTo>
                      <a:pt x="676" y="665"/>
                    </a:lnTo>
                    <a:lnTo>
                      <a:pt x="676" y="668"/>
                    </a:lnTo>
                    <a:lnTo>
                      <a:pt x="680" y="668"/>
                    </a:lnTo>
                    <a:lnTo>
                      <a:pt x="680" y="675"/>
                    </a:lnTo>
                    <a:lnTo>
                      <a:pt x="685" y="675"/>
                    </a:lnTo>
                    <a:lnTo>
                      <a:pt x="685" y="675"/>
                    </a:lnTo>
                    <a:lnTo>
                      <a:pt x="689" y="675"/>
                    </a:lnTo>
                    <a:lnTo>
                      <a:pt x="689" y="677"/>
                    </a:lnTo>
                    <a:lnTo>
                      <a:pt x="694" y="677"/>
                    </a:lnTo>
                    <a:lnTo>
                      <a:pt x="694" y="679"/>
                    </a:lnTo>
                    <a:lnTo>
                      <a:pt x="698" y="679"/>
                    </a:lnTo>
                    <a:lnTo>
                      <a:pt x="698" y="679"/>
                    </a:lnTo>
                    <a:lnTo>
                      <a:pt x="702" y="679"/>
                    </a:lnTo>
                    <a:lnTo>
                      <a:pt x="702" y="681"/>
                    </a:lnTo>
                    <a:lnTo>
                      <a:pt x="707" y="681"/>
                    </a:lnTo>
                    <a:lnTo>
                      <a:pt x="707" y="683"/>
                    </a:lnTo>
                    <a:lnTo>
                      <a:pt x="711" y="683"/>
                    </a:lnTo>
                    <a:lnTo>
                      <a:pt x="711" y="686"/>
                    </a:lnTo>
                    <a:lnTo>
                      <a:pt x="716" y="686"/>
                    </a:lnTo>
                    <a:lnTo>
                      <a:pt x="716" y="690"/>
                    </a:lnTo>
                    <a:lnTo>
                      <a:pt x="720" y="690"/>
                    </a:lnTo>
                    <a:lnTo>
                      <a:pt x="720" y="690"/>
                    </a:lnTo>
                    <a:lnTo>
                      <a:pt x="724" y="690"/>
                    </a:lnTo>
                    <a:lnTo>
                      <a:pt x="724" y="690"/>
                    </a:lnTo>
                    <a:lnTo>
                      <a:pt x="729" y="690"/>
                    </a:lnTo>
                    <a:lnTo>
                      <a:pt x="729" y="690"/>
                    </a:lnTo>
                  </a:path>
                </a:pathLst>
              </a:custGeom>
              <a:noFill/>
              <a:ln w="4763" cap="flat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Line 192">
                <a:extLst>
                  <a:ext uri="{FF2B5EF4-FFF2-40B4-BE49-F238E27FC236}">
                    <a16:creationId xmlns:a16="http://schemas.microsoft.com/office/drawing/2014/main" id="{82EE85F9-B27A-49FA-8BD1-BD5ABEE4B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4" y="1396"/>
                <a:ext cx="0" cy="125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Line 193">
                <a:extLst>
                  <a:ext uri="{FF2B5EF4-FFF2-40B4-BE49-F238E27FC236}">
                    <a16:creationId xmlns:a16="http://schemas.microsoft.com/office/drawing/2014/main" id="{692125C9-42C2-4983-A896-281E4F294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9" y="262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DD6F2BDF-C43F-478E-B867-A81642A3E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29" y="2608"/>
                <a:ext cx="12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Rectangle 195">
                <a:extLst>
                  <a:ext uri="{FF2B5EF4-FFF2-40B4-BE49-F238E27FC236}">
                    <a16:creationId xmlns:a16="http://schemas.microsoft.com/office/drawing/2014/main" id="{0AECC997-C935-490F-8694-24C2D6A09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22" y="2591"/>
                <a:ext cx="24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Line 196">
                <a:extLst>
                  <a:ext uri="{FF2B5EF4-FFF2-40B4-BE49-F238E27FC236}">
                    <a16:creationId xmlns:a16="http://schemas.microsoft.com/office/drawing/2014/main" id="{81763859-1FC6-49A2-A913-28059655F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9" y="1420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2" name="Rectangle 197">
                <a:extLst>
                  <a:ext uri="{FF2B5EF4-FFF2-40B4-BE49-F238E27FC236}">
                    <a16:creationId xmlns:a16="http://schemas.microsoft.com/office/drawing/2014/main" id="{52420012-A6AA-43BE-BAD6-ADF89F4CF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22" y="1390"/>
                <a:ext cx="24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Line 198">
                <a:extLst>
                  <a:ext uri="{FF2B5EF4-FFF2-40B4-BE49-F238E27FC236}">
                    <a16:creationId xmlns:a16="http://schemas.microsoft.com/office/drawing/2014/main" id="{E3B1E0B6-8AF7-4A52-AA45-B274D8F2E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4" y="2651"/>
                <a:ext cx="85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Line 199">
                <a:extLst>
                  <a:ext uri="{FF2B5EF4-FFF2-40B4-BE49-F238E27FC236}">
                    <a16:creationId xmlns:a16="http://schemas.microsoft.com/office/drawing/2014/main" id="{D4EF3A5A-0B2E-46D3-A141-CFB2B439D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8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" name="Rectangle 200">
                <a:extLst>
                  <a:ext uri="{FF2B5EF4-FFF2-40B4-BE49-F238E27FC236}">
                    <a16:creationId xmlns:a16="http://schemas.microsoft.com/office/drawing/2014/main" id="{543EEFCA-D037-4993-BC92-7013A438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675"/>
                <a:ext cx="19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" name="Line 201">
                <a:extLst>
                  <a:ext uri="{FF2B5EF4-FFF2-40B4-BE49-F238E27FC236}">
                    <a16:creationId xmlns:a16="http://schemas.microsoft.com/office/drawing/2014/main" id="{8A4D09C5-2674-48D1-8F24-F761F2BFB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3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7" name="Rectangle 202">
                <a:extLst>
                  <a:ext uri="{FF2B5EF4-FFF2-40B4-BE49-F238E27FC236}">
                    <a16:creationId xmlns:a16="http://schemas.microsoft.com/office/drawing/2014/main" id="{6A1C3309-FAAF-48D6-826B-D61B61B26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1" y="2675"/>
                <a:ext cx="38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" name="Line 203">
                <a:extLst>
                  <a:ext uri="{FF2B5EF4-FFF2-40B4-BE49-F238E27FC236}">
                    <a16:creationId xmlns:a16="http://schemas.microsoft.com/office/drawing/2014/main" id="{2B19C996-F235-4F23-AD7F-0C08D6251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8" y="265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9" name="Rectangle 204">
                <a:extLst>
                  <a:ext uri="{FF2B5EF4-FFF2-40B4-BE49-F238E27FC236}">
                    <a16:creationId xmlns:a16="http://schemas.microsoft.com/office/drawing/2014/main" id="{112A2817-4742-4281-9210-15E3FB9B4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2675"/>
                <a:ext cx="5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120</a:t>
                </a:r>
                <a:endPara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Line 206">
              <a:extLst>
                <a:ext uri="{FF2B5EF4-FFF2-40B4-BE49-F238E27FC236}">
                  <a16:creationId xmlns:a16="http://schemas.microsoft.com/office/drawing/2014/main" id="{0529F951-4F45-46AE-B174-FBC388452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3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207">
              <a:extLst>
                <a:ext uri="{FF2B5EF4-FFF2-40B4-BE49-F238E27FC236}">
                  <a16:creationId xmlns:a16="http://schemas.microsoft.com/office/drawing/2014/main" id="{DA587865-1970-4786-9CDB-AF18CB950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" y="2675"/>
              <a:ext cx="5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208">
              <a:extLst>
                <a:ext uri="{FF2B5EF4-FFF2-40B4-BE49-F238E27FC236}">
                  <a16:creationId xmlns:a16="http://schemas.microsoft.com/office/drawing/2014/main" id="{B93DAA8A-D08B-4A86-BDE3-C44886CF0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Line 209">
              <a:extLst>
                <a:ext uri="{FF2B5EF4-FFF2-40B4-BE49-F238E27FC236}">
                  <a16:creationId xmlns:a16="http://schemas.microsoft.com/office/drawing/2014/main" id="{807E2EAF-078D-4C09-8EC2-0BE49EF2B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9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210">
              <a:extLst>
                <a:ext uri="{FF2B5EF4-FFF2-40B4-BE49-F238E27FC236}">
                  <a16:creationId xmlns:a16="http://schemas.microsoft.com/office/drawing/2014/main" id="{E6F8C903-F5E9-4800-94DF-252E5E524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Line 211">
              <a:extLst>
                <a:ext uri="{FF2B5EF4-FFF2-40B4-BE49-F238E27FC236}">
                  <a16:creationId xmlns:a16="http://schemas.microsoft.com/office/drawing/2014/main" id="{9FF8F83D-A9FC-4830-BD1F-3CDD8AC17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212">
              <a:extLst>
                <a:ext uri="{FF2B5EF4-FFF2-40B4-BE49-F238E27FC236}">
                  <a16:creationId xmlns:a16="http://schemas.microsoft.com/office/drawing/2014/main" id="{6FE270E1-9DF5-47C5-898B-46C6F9008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8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213">
              <a:extLst>
                <a:ext uri="{FF2B5EF4-FFF2-40B4-BE49-F238E27FC236}">
                  <a16:creationId xmlns:a16="http://schemas.microsoft.com/office/drawing/2014/main" id="{95C4ABC6-FD6D-49EC-A80F-DCC7A83EB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214">
              <a:extLst>
                <a:ext uri="{FF2B5EF4-FFF2-40B4-BE49-F238E27FC236}">
                  <a16:creationId xmlns:a16="http://schemas.microsoft.com/office/drawing/2014/main" id="{7FB356C2-EBEE-4CCD-856D-CFFD0E0DD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3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215">
              <a:extLst>
                <a:ext uri="{FF2B5EF4-FFF2-40B4-BE49-F238E27FC236}">
                  <a16:creationId xmlns:a16="http://schemas.microsoft.com/office/drawing/2014/main" id="{82BF4834-E841-41B1-8F41-5A213F5D9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1" y="2651"/>
              <a:ext cx="0" cy="1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216">
              <a:extLst>
                <a:ext uri="{FF2B5EF4-FFF2-40B4-BE49-F238E27FC236}">
                  <a16:creationId xmlns:a16="http://schemas.microsoft.com/office/drawing/2014/main" id="{2FB1EDB1-3122-4F62-A694-1AD238573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2713"/>
              <a:ext cx="20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Analysis time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222">
              <a:extLst>
                <a:ext uri="{FF2B5EF4-FFF2-40B4-BE49-F238E27FC236}">
                  <a16:creationId xmlns:a16="http://schemas.microsoft.com/office/drawing/2014/main" id="{FAC24992-2FE2-432E-937B-56BCCFD80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2894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7086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223">
              <a:extLst>
                <a:ext uri="{FF2B5EF4-FFF2-40B4-BE49-F238E27FC236}">
                  <a16:creationId xmlns:a16="http://schemas.microsoft.com/office/drawing/2014/main" id="{D6AB5884-899B-47D4-98A4-2198E6466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894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6972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24">
              <a:extLst>
                <a:ext uri="{FF2B5EF4-FFF2-40B4-BE49-F238E27FC236}">
                  <a16:creationId xmlns:a16="http://schemas.microsoft.com/office/drawing/2014/main" id="{9AE9895A-30A7-401F-AFDF-E4C4E0659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2894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6654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225">
              <a:extLst>
                <a:ext uri="{FF2B5EF4-FFF2-40B4-BE49-F238E27FC236}">
                  <a16:creationId xmlns:a16="http://schemas.microsoft.com/office/drawing/2014/main" id="{197F00A6-D76A-4989-967A-1A8191A6A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" y="2897"/>
              <a:ext cx="7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6445</a:t>
              </a:r>
            </a:p>
          </p:txBody>
        </p:sp>
        <p:sp>
          <p:nvSpPr>
            <p:cNvPr id="28" name="Rectangle 227">
              <a:extLst>
                <a:ext uri="{FF2B5EF4-FFF2-40B4-BE49-F238E27FC236}">
                  <a16:creationId xmlns:a16="http://schemas.microsoft.com/office/drawing/2014/main" id="{15403313-630D-4D91-B264-199980EE4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2850"/>
              <a:ext cx="113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644156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28">
              <a:extLst>
                <a:ext uri="{FF2B5EF4-FFF2-40B4-BE49-F238E27FC236}">
                  <a16:creationId xmlns:a16="http://schemas.microsoft.com/office/drawing/2014/main" id="{BF709CBE-C49B-47A6-B9C9-1AF5B3771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2850"/>
              <a:ext cx="113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639765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29">
              <a:extLst>
                <a:ext uri="{FF2B5EF4-FFF2-40B4-BE49-F238E27FC236}">
                  <a16:creationId xmlns:a16="http://schemas.microsoft.com/office/drawing/2014/main" id="{946A82AA-FA6D-4F19-94F2-BCF7CB124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850"/>
              <a:ext cx="113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629680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230">
              <a:extLst>
                <a:ext uri="{FF2B5EF4-FFF2-40B4-BE49-F238E27FC236}">
                  <a16:creationId xmlns:a16="http://schemas.microsoft.com/office/drawing/2014/main" id="{6B413D08-E1B4-4721-B2DC-E14B53DBC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2854"/>
              <a:ext cx="113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620483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238">
              <a:extLst>
                <a:ext uri="{FF2B5EF4-FFF2-40B4-BE49-F238E27FC236}">
                  <a16:creationId xmlns:a16="http://schemas.microsoft.com/office/drawing/2014/main" id="{9ADEF6EA-367C-4160-8894-BBB5A93AC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1348"/>
              <a:ext cx="20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Second wave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07A5D7C-B20E-4D79-A316-86BB034C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779" y="3621696"/>
            <a:ext cx="46968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SMI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" name="Line 51">
            <a:extLst>
              <a:ext uri="{FF2B5EF4-FFF2-40B4-BE49-F238E27FC236}">
                <a16:creationId xmlns:a16="http://schemas.microsoft.com/office/drawing/2014/main" id="{8A543C30-B11A-4B0B-A23A-E818989B9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120" y="3684118"/>
            <a:ext cx="275768" cy="0"/>
          </a:xfrm>
          <a:prstGeom prst="line">
            <a:avLst/>
          </a:prstGeom>
          <a:noFill/>
          <a:ln w="38100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EBBE9B63-86AC-4788-8650-5102B439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998" y="3810253"/>
            <a:ext cx="2500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SMI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7" name="Line 52">
            <a:extLst>
              <a:ext uri="{FF2B5EF4-FFF2-40B4-BE49-F238E27FC236}">
                <a16:creationId xmlns:a16="http://schemas.microsoft.com/office/drawing/2014/main" id="{DEC31798-5773-414E-80F0-D25004605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429" y="3884222"/>
            <a:ext cx="275768" cy="0"/>
          </a:xfrm>
          <a:prstGeom prst="line">
            <a:avLst/>
          </a:prstGeom>
          <a:noFill/>
          <a:ln w="38100" cap="flat">
            <a:solidFill>
              <a:srgbClr val="55752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83348E7-0A18-4B52-98B4-8CE0F71E0533}"/>
              </a:ext>
            </a:extLst>
          </p:cNvPr>
          <p:cNvSpPr/>
          <p:nvPr/>
        </p:nvSpPr>
        <p:spPr>
          <a:xfrm>
            <a:off x="284004" y="980242"/>
            <a:ext cx="381231" cy="313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Survival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probability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CEFD1703-4801-04DA-C0AF-D19A038E4B9B}"/>
              </a:ext>
            </a:extLst>
          </p:cNvPr>
          <p:cNvSpPr txBox="1"/>
          <p:nvPr/>
        </p:nvSpPr>
        <p:spPr>
          <a:xfrm>
            <a:off x="583403" y="5091325"/>
            <a:ext cx="111633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SMI- severe mental illness. </a:t>
            </a:r>
          </a:p>
        </p:txBody>
      </p:sp>
      <p:sp>
        <p:nvSpPr>
          <p:cNvPr id="181" name="Title 1">
            <a:extLst>
              <a:ext uri="{FF2B5EF4-FFF2-40B4-BE49-F238E27FC236}">
                <a16:creationId xmlns:a16="http://schemas.microsoft.com/office/drawing/2014/main" id="{5E2C4677-46B7-CF3E-69A6-3421A007E1E2}"/>
              </a:ext>
            </a:extLst>
          </p:cNvPr>
          <p:cNvSpPr txBox="1">
            <a:spLocks/>
          </p:cNvSpPr>
          <p:nvPr/>
        </p:nvSpPr>
        <p:spPr>
          <a:xfrm>
            <a:off x="117765" y="5770669"/>
            <a:ext cx="11814426" cy="854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Survival probability following COVID-19 infection;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first year of the COVID-19 pandemic in the 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15AD9-0FDE-5B87-5C35-883DFBC81AF5}"/>
              </a:ext>
            </a:extLst>
          </p:cNvPr>
          <p:cNvSpPr txBox="1"/>
          <p:nvPr/>
        </p:nvSpPr>
        <p:spPr>
          <a:xfrm>
            <a:off x="7570275" y="6514438"/>
            <a:ext cx="4258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Das-Munshi et al, The British Journal of Psychiatry, 2023</a:t>
            </a:r>
          </a:p>
        </p:txBody>
      </p:sp>
    </p:spTree>
    <p:extLst>
      <p:ext uri="{BB962C8B-B14F-4D97-AF65-F5344CB8AC3E}">
        <p14:creationId xmlns:p14="http://schemas.microsoft.com/office/powerpoint/2010/main" val="281547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DA531E-D8A2-55EC-7587-717280A9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sadly predictable?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EDAC2D-3F7A-056C-7D5D-A291C379CF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“individual vulnerabilities are exacerbated by health system factors…”</a:t>
            </a:r>
          </a:p>
          <a:p>
            <a:r>
              <a:rPr lang="en-GB" dirty="0">
                <a:solidFill>
                  <a:schemeClr val="bg1"/>
                </a:solidFill>
              </a:rPr>
              <a:t>“diversion of resources from mental health settings..”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7BDFE6-3D03-F148-3F19-6B23977E9D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0000" t="35792" r="20851" b="35720"/>
          <a:stretch/>
        </p:blipFill>
        <p:spPr>
          <a:xfrm>
            <a:off x="634013" y="2472024"/>
            <a:ext cx="5181600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1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174011-97C0-B3EE-143C-5430B3B2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Gill Sans Nova" panose="020B0602020104020203" pitchFamily="34" charset="0"/>
              </a:rPr>
              <a:t>Collaborative care and implementation </a:t>
            </a:r>
            <a:br>
              <a:rPr lang="en-GB" b="1" dirty="0">
                <a:latin typeface="Gill Sans Nova" panose="020B0602020104020203" pitchFamily="34" charset="0"/>
              </a:rPr>
            </a:br>
            <a:endParaRPr lang="en-GB" b="1" dirty="0">
              <a:latin typeface="Gill Sans Nova" panose="020B0602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37A5A-0B69-AD90-9990-A8EB29BB8808}"/>
              </a:ext>
            </a:extLst>
          </p:cNvPr>
          <p:cNvSpPr txBox="1"/>
          <p:nvPr/>
        </p:nvSpPr>
        <p:spPr>
          <a:xfrm>
            <a:off x="7639722" y="6211669"/>
            <a:ext cx="331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O’Connor et al, “Gone too soon”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Lancet Psychiatry 2023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08AE9D-EA8C-791B-F28F-90D676D99B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103" y="1737202"/>
            <a:ext cx="4139642" cy="41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93560A8-CFAB-7E70-E790-48FBB99EA0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5852"/>
            <a:ext cx="5181600" cy="30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672845-5340-1095-7011-A8306342268F}"/>
              </a:ext>
            </a:extLst>
          </p:cNvPr>
          <p:cNvSpPr txBox="1"/>
          <p:nvPr/>
        </p:nvSpPr>
        <p:spPr>
          <a:xfrm>
            <a:off x="687977" y="5850234"/>
            <a:ext cx="488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Lancet Psychiatry Commission: a blueprint for protecting physical health in people with mental illness, 2019 </a:t>
            </a:r>
          </a:p>
        </p:txBody>
      </p:sp>
    </p:spTree>
    <p:extLst>
      <p:ext uri="{BB962C8B-B14F-4D97-AF65-F5344CB8AC3E}">
        <p14:creationId xmlns:p14="http://schemas.microsoft.com/office/powerpoint/2010/main" val="24390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10C6-9D65-9790-4632-4BD82A38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0F492-E50B-CE38-A60C-387216AFD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15-20 year reduction in life expectancy in people with SMI. This is on par with the mortality gap frequently discussed for ‘inclusion health’ (socially excluded) groups.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COVID-19 laid bare these deep-seated inequities further.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tackle this, we need to recognise that inequities are structurally mediated and embedded and not just ‘located’ in individuals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‘Joined-up’ approaches, in partnership with all actors across the system, are needed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work to do!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1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escalator&#10;&#10;Description automatically generated">
            <a:extLst>
              <a:ext uri="{FF2B5EF4-FFF2-40B4-BE49-F238E27FC236}">
                <a16:creationId xmlns:a16="http://schemas.microsoft.com/office/drawing/2014/main" id="{52B486FA-30A6-AD40-D18E-559C10FF6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" b="15217"/>
          <a:stretch/>
        </p:blipFill>
        <p:spPr>
          <a:xfrm>
            <a:off x="3374202" y="0"/>
            <a:ext cx="45969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980729"/>
            <a:ext cx="7164288" cy="511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9395798" y="5214391"/>
            <a:ext cx="144016" cy="144016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9395230" y="4509120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4365" y="449279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Female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SMI</a:t>
            </a:r>
          </a:p>
        </p:txBody>
      </p:sp>
      <p:sp>
        <p:nvSpPr>
          <p:cNvPr id="7" name="Rectangle 6"/>
          <p:cNvSpPr/>
          <p:nvPr/>
        </p:nvSpPr>
        <p:spPr>
          <a:xfrm>
            <a:off x="9803904" y="5358408"/>
            <a:ext cx="84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555751" y="5335903"/>
            <a:ext cx="156587" cy="14401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9608172" y="4653136"/>
            <a:ext cx="195733" cy="14097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17DB-FD82-48E5-9BED-BF565AE1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7811" cy="2102502"/>
          </a:xfrm>
        </p:spPr>
        <p:txBody>
          <a:bodyPr/>
          <a:lstStyle/>
          <a:p>
            <a:r>
              <a:rPr lang="en-GB" b="1" dirty="0">
                <a:latin typeface="Gill Sans Nova" panose="020B0602020104020203" pitchFamily="34" charset="0"/>
              </a:rPr>
              <a:t>a global issue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74677-2429-4A7C-86FB-D5D2DD48D4A7}"/>
              </a:ext>
            </a:extLst>
          </p:cNvPr>
          <p:cNvSpPr txBox="1"/>
          <p:nvPr/>
        </p:nvSpPr>
        <p:spPr>
          <a:xfrm>
            <a:off x="955921" y="6492875"/>
            <a:ext cx="3086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Hjorthoj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C., et al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Lancet Psychiatry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2017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BC82F8-E18F-4F79-AB5F-0C09600681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9000" contrast="15000"/>
          </a:blip>
          <a:stretch>
            <a:fillRect/>
          </a:stretch>
        </p:blipFill>
        <p:spPr>
          <a:xfrm>
            <a:off x="5686372" y="365125"/>
            <a:ext cx="5829668" cy="64928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1F3F552-7D4D-4D24-AA19-BEB92D37C686}"/>
              </a:ext>
            </a:extLst>
          </p:cNvPr>
          <p:cNvSpPr/>
          <p:nvPr/>
        </p:nvSpPr>
        <p:spPr>
          <a:xfrm>
            <a:off x="10500615" y="4951135"/>
            <a:ext cx="832756" cy="3160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1B6D5F-0DB5-4CC1-A293-C5C0C0D8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  <a:latin typeface="Gill Sans Nova" panose="020B0602020104020203" pitchFamily="34" charset="0"/>
              </a:rPr>
              <a:t>m</a:t>
            </a:r>
            <a:r>
              <a:rPr lang="en-US" sz="3700" b="1" kern="1200" dirty="0">
                <a:solidFill>
                  <a:srgbClr val="FFFFFF"/>
                </a:solidFill>
                <a:latin typeface="Gill Sans Nova" panose="020B0602020104020203" pitchFamily="34" charset="0"/>
              </a:rPr>
              <a:t>ost causes of death are from preventable physical conditions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80F2A2-C936-4D3B-9B4D-CF380C3F60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49119"/>
            <a:ext cx="6553545" cy="47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5FDC7-9992-46D6-8D2A-28FE01F42BB5}"/>
              </a:ext>
            </a:extLst>
          </p:cNvPr>
          <p:cNvSpPr txBox="1"/>
          <p:nvPr/>
        </p:nvSpPr>
        <p:spPr>
          <a:xfrm>
            <a:off x="7611822" y="6316063"/>
            <a:ext cx="39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ill Sans Nova" panose="020B0602020104020203" pitchFamily="34" charset="0"/>
              </a:rPr>
              <a:t>Das-Munshi et al, </a:t>
            </a:r>
            <a:r>
              <a:rPr lang="en-GB" i="1" dirty="0">
                <a:latin typeface="Gill Sans Nova" panose="020B0602020104020203" pitchFamily="34" charset="0"/>
              </a:rPr>
              <a:t>Lancet Psychiatry 2017</a:t>
            </a:r>
            <a:endParaRPr lang="en-GB" dirty="0">
              <a:latin typeface="Gill Sans Nova" panose="020B06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4E576-5EA3-4822-8450-43763B86A79F}"/>
              </a:ext>
            </a:extLst>
          </p:cNvPr>
          <p:cNvSpPr txBox="1"/>
          <p:nvPr/>
        </p:nvSpPr>
        <p:spPr>
          <a:xfrm>
            <a:off x="5074490" y="365212"/>
            <a:ext cx="663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Nova" panose="020B0602020104020203" pitchFamily="34" charset="0"/>
              </a:rPr>
              <a:t>top five causes of death in people with schizophrenia and bipolar disorders (UK sample)</a:t>
            </a:r>
          </a:p>
        </p:txBody>
      </p:sp>
    </p:spTree>
    <p:extLst>
      <p:ext uri="{BB962C8B-B14F-4D97-AF65-F5344CB8AC3E}">
        <p14:creationId xmlns:p14="http://schemas.microsoft.com/office/powerpoint/2010/main" val="244651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26C5-2365-D3B9-E3CC-BCDB11F5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8" y="274085"/>
            <a:ext cx="10515600" cy="1325563"/>
          </a:xfrm>
        </p:spPr>
        <p:txBody>
          <a:bodyPr/>
          <a:lstStyle/>
          <a:p>
            <a:r>
              <a:rPr lang="en-GB" b="1" dirty="0">
                <a:latin typeface="Gill Sans Nova" panose="020B0602020104020203" pitchFamily="34" charset="0"/>
              </a:rPr>
              <a:t>evidence based recommendations for practitioners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2BC93-32B4-68B7-3A77-B7C7515DF334}"/>
              </a:ext>
            </a:extLst>
          </p:cNvPr>
          <p:cNvSpPr txBox="1"/>
          <p:nvPr/>
        </p:nvSpPr>
        <p:spPr>
          <a:xfrm>
            <a:off x="334738" y="6313296"/>
            <a:ext cx="4870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>
                <a:solidFill>
                  <a:schemeClr val="tx2">
                    <a:lumMod val="50000"/>
                  </a:schemeClr>
                </a:solidFill>
              </a:rPr>
              <a:t>Liu N., et al. World Psychiatry 2017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4EAAEB87-DF67-B366-2FB5-C6926BE389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5869" y="1816246"/>
            <a:ext cx="3740298" cy="4787359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0055814-3D1F-EF51-A192-B87C3BA229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5696"/>
          <a:stretch/>
        </p:blipFill>
        <p:spPr>
          <a:xfrm>
            <a:off x="244709" y="1816247"/>
            <a:ext cx="6199078" cy="4460266"/>
          </a:xfrm>
        </p:spPr>
      </p:pic>
    </p:spTree>
    <p:extLst>
      <p:ext uri="{BB962C8B-B14F-4D97-AF65-F5344CB8AC3E}">
        <p14:creationId xmlns:p14="http://schemas.microsoft.com/office/powerpoint/2010/main" val="20078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D759D3B-110E-8AD6-DAE4-76606C32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92" y="165627"/>
            <a:ext cx="10515600" cy="1325563"/>
          </a:xfrm>
        </p:spPr>
        <p:txBody>
          <a:bodyPr/>
          <a:lstStyle/>
          <a:p>
            <a:r>
              <a:rPr lang="en-GB" b="1" dirty="0">
                <a:latin typeface="Gill Sans Nova" panose="020B0602020104020203" pitchFamily="34" charset="0"/>
              </a:rPr>
              <a:t>evidence based recommendations for practitioners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5E260-90FB-B56A-1447-49F5816B6E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83092" y="1596605"/>
            <a:ext cx="5181600" cy="2007811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C344E4-3B34-8418-4C81-2F13E7AEE4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Challenges- evidence base mostly from well-resourced settings, therefore may not reflect local contexts, globally </a:t>
            </a:r>
          </a:p>
          <a:p>
            <a:endParaRPr lang="en-GB" dirty="0"/>
          </a:p>
          <a:p>
            <a:r>
              <a:rPr lang="en-GB" dirty="0"/>
              <a:t>Particularly for dual diagnoses- “Scientific neglect”- inequities are further perpetuated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77BD7-2E55-04EF-5690-F8F6C07D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3" y="3709831"/>
            <a:ext cx="5211522" cy="25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6968-B30C-429B-D93C-AD0DAD50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F2A7-33CA-8585-4BBE-39B05115E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Gill Sans Nova" panose="020B0602020104020203" pitchFamily="34" charset="0"/>
                <a:cs typeface="Arial" panose="020B0604020202020204" pitchFamily="34" charset="0"/>
              </a:rPr>
              <a:t>On 30th January 2020, following the identification of novel SARS-COV-2 coronavirus, the World Health Organization (WHO) declared a public health emergency of international concern </a:t>
            </a:r>
          </a:p>
          <a:p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How did COVID-19 further impact inequities?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D9210BFF-DEB1-899F-8DD3-1A0D1008F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5792" r="20851" b="35720"/>
          <a:stretch/>
        </p:blipFill>
        <p:spPr>
          <a:xfrm>
            <a:off x="6555419" y="2574433"/>
            <a:ext cx="5181600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69EC-12F4-4068-9714-04F60700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</a:t>
            </a:r>
            <a:r>
              <a:rPr lang="en-US" sz="4000" b="1" kern="1200" dirty="0">
                <a:solidFill>
                  <a:srgbClr val="FFFFFF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mpact of COVID-19</a:t>
            </a:r>
          </a:p>
        </p:txBody>
      </p:sp>
      <p:pic>
        <p:nvPicPr>
          <p:cNvPr id="4" name="Content Placeholder 24">
            <a:extLst>
              <a:ext uri="{FF2B5EF4-FFF2-40B4-BE49-F238E27FC236}">
                <a16:creationId xmlns:a16="http://schemas.microsoft.com/office/drawing/2014/main" id="{046FB3B4-E89A-4BAD-BD65-BF0F6B9B63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803441"/>
            <a:ext cx="7225748" cy="5251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72E60C-A436-4874-B0AB-059FE1BF689C}"/>
              </a:ext>
            </a:extLst>
          </p:cNvPr>
          <p:cNvSpPr txBox="1"/>
          <p:nvPr/>
        </p:nvSpPr>
        <p:spPr>
          <a:xfrm>
            <a:off x="7269583" y="6405244"/>
            <a:ext cx="4458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Das-Munshi et al, The Lancet Regional Health-Europe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99CBB-7B47-492C-A5CD-D0EE18FBA28B}"/>
              </a:ext>
            </a:extLst>
          </p:cNvPr>
          <p:cNvSpPr txBox="1"/>
          <p:nvPr/>
        </p:nvSpPr>
        <p:spPr>
          <a:xfrm>
            <a:off x="4143841" y="249443"/>
            <a:ext cx="804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age and gender standardised mortality ratios (SMRs) by psychiatric diagnosis; 2019 to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ACB85-7EFB-4ABE-A79E-FBCFFDD5859A}"/>
              </a:ext>
            </a:extLst>
          </p:cNvPr>
          <p:cNvSpPr txBox="1"/>
          <p:nvPr/>
        </p:nvSpPr>
        <p:spPr>
          <a:xfrm>
            <a:off x="4897669" y="6012578"/>
            <a:ext cx="6837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Key: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 Q1: quarter 1; Q2: quarter 2; Q3: quarter 3; Q4: quarter 4; a: 2019; b: 2020.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8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E569-CB08-41AB-9CE7-F135E818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COVID-19  magnified pre-existing inequities</a:t>
            </a:r>
          </a:p>
        </p:txBody>
      </p:sp>
      <p:pic>
        <p:nvPicPr>
          <p:cNvPr id="2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2B2851-B67B-492A-A4AF-67052630939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800634"/>
            <a:ext cx="7225748" cy="525673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780EC9F-0A8C-4824-B2DA-23C30B6AF8D1}"/>
              </a:ext>
            </a:extLst>
          </p:cNvPr>
          <p:cNvSpPr txBox="1"/>
          <p:nvPr/>
        </p:nvSpPr>
        <p:spPr>
          <a:xfrm>
            <a:off x="7269583" y="6405244"/>
            <a:ext cx="4458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Das-Munshi et al, The Lancet Regional Health-Europe 2021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36ACBA-262F-483E-ACDE-1685271A53E6}"/>
              </a:ext>
            </a:extLst>
          </p:cNvPr>
          <p:cNvSpPr txBox="1"/>
          <p:nvPr/>
        </p:nvSpPr>
        <p:spPr>
          <a:xfrm>
            <a:off x="4143840" y="249443"/>
            <a:ext cx="804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age and gender standardised mortality ratios (SMRs) by cause across diagnoses; 2019 to 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D5BE2-8204-4428-8F9C-7BC777B5ECB2}"/>
              </a:ext>
            </a:extLst>
          </p:cNvPr>
          <p:cNvSpPr txBox="1"/>
          <p:nvPr/>
        </p:nvSpPr>
        <p:spPr>
          <a:xfrm>
            <a:off x="4495807" y="6085336"/>
            <a:ext cx="6837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Key: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 Q1: quarter 1; Q2: quarter 2; Q3: quarter 3; Q4: quarter 4; a: 2019; b: 2020.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95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5ceff-6b46-4494-accf-a4e91dbe538f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Props1.xml><?xml version="1.0" encoding="utf-8"?>
<ds:datastoreItem xmlns:ds="http://schemas.openxmlformats.org/officeDocument/2006/customXml" ds:itemID="{7D889FE6-EFF9-4CDD-BFFD-59E191F1D99D}"/>
</file>

<file path=customXml/itemProps2.xml><?xml version="1.0" encoding="utf-8"?>
<ds:datastoreItem xmlns:ds="http://schemas.openxmlformats.org/officeDocument/2006/customXml" ds:itemID="{E48B0195-19C8-4C6F-AA96-FA9E3BCCBC2E}"/>
</file>

<file path=customXml/itemProps3.xml><?xml version="1.0" encoding="utf-8"?>
<ds:datastoreItem xmlns:ds="http://schemas.openxmlformats.org/officeDocument/2006/customXml" ds:itemID="{9AE6C2AA-D74C-4696-835A-BDC728D3DAC4}"/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565</Words>
  <Application>Microsoft Office PowerPoint</Application>
  <PresentationFormat>Widescreen</PresentationFormat>
  <Paragraphs>110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Gill Sans Nova</vt:lpstr>
      <vt:lpstr>Source Sans Pro</vt:lpstr>
      <vt:lpstr>Office Theme</vt:lpstr>
      <vt:lpstr>1_Office Theme</vt:lpstr>
      <vt:lpstr>Marginalised and excluded, tackling premature deaths in people with severe mental health conditions</vt:lpstr>
      <vt:lpstr>PowerPoint Presentation</vt:lpstr>
      <vt:lpstr>a global issue</vt:lpstr>
      <vt:lpstr>most causes of death are from preventable physical conditions</vt:lpstr>
      <vt:lpstr>evidence based recommendations for practitioners</vt:lpstr>
      <vt:lpstr>evidence based recommendations for practitioners</vt:lpstr>
      <vt:lpstr>COVID-19</vt:lpstr>
      <vt:lpstr>impact of COVID-19</vt:lpstr>
      <vt:lpstr>COVID-19  magnified pre-existing inequities</vt:lpstr>
      <vt:lpstr>PowerPoint Presentation</vt:lpstr>
      <vt:lpstr>sadly predictable?</vt:lpstr>
      <vt:lpstr>Collaborative care and implementation 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Marginalised and excluded, tackling premature deaths in people with severe mental health conditions</dc:title>
  <dc:creator>Jayati Das-Munshi</dc:creator>
  <cp:lastModifiedBy>Jayati Das-Munshi</cp:lastModifiedBy>
  <cp:revision>3</cp:revision>
  <dcterms:created xsi:type="dcterms:W3CDTF">2024-03-10T11:21:55Z</dcterms:created>
  <dcterms:modified xsi:type="dcterms:W3CDTF">2024-03-11T11:59:13Z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0x01010064349AB501BF574C83206C844DBEF306</vt:lpwstr>
  </property>
</Properties>
</file>